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57" r:id="rId3"/>
    <p:sldId id="260" r:id="rId4"/>
    <p:sldId id="261" r:id="rId5"/>
    <p:sldId id="262" r:id="rId6"/>
    <p:sldId id="263" r:id="rId7"/>
    <p:sldId id="258" r:id="rId8"/>
    <p:sldId id="264" r:id="rId9"/>
    <p:sldId id="265" r:id="rId10"/>
    <p:sldId id="266" r:id="rId11"/>
    <p:sldId id="267" r:id="rId12"/>
    <p:sldId id="271" r:id="rId13"/>
    <p:sldId id="268" r:id="rId14"/>
    <p:sldId id="269" r:id="rId15"/>
    <p:sldId id="274" r:id="rId16"/>
    <p:sldId id="273" r:id="rId17"/>
    <p:sldId id="272" r:id="rId18"/>
    <p:sldId id="270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5" autoAdjust="0"/>
    <p:restoredTop sz="94660"/>
  </p:normalViewPr>
  <p:slideViewPr>
    <p:cSldViewPr>
      <p:cViewPr varScale="1">
        <p:scale>
          <a:sx n="69" d="100"/>
          <a:sy n="69" d="100"/>
        </p:scale>
        <p:origin x="-13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422C2-0BCC-4548-8401-78C8CD5CD3D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93B79-1631-4F5C-BE19-E39CF5BB02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228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FC406D1-3E1B-464E-8D3D-019FCA8DF1E6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598DE880-B79F-4671-A3A0-EBD834F20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06D1-3E1B-464E-8D3D-019FCA8DF1E6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E880-B79F-4671-A3A0-EBD834F20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06D1-3E1B-464E-8D3D-019FCA8DF1E6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E880-B79F-4671-A3A0-EBD834F20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FC406D1-3E1B-464E-8D3D-019FCA8DF1E6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E880-B79F-4671-A3A0-EBD834F20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FC406D1-3E1B-464E-8D3D-019FCA8DF1E6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598DE880-B79F-4671-A3A0-EBD834F207B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FC406D1-3E1B-464E-8D3D-019FCA8DF1E6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98DE880-B79F-4671-A3A0-EBD834F20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FC406D1-3E1B-464E-8D3D-019FCA8DF1E6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598DE880-B79F-4671-A3A0-EBD834F20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06D1-3E1B-464E-8D3D-019FCA8DF1E6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E880-B79F-4671-A3A0-EBD834F20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FC406D1-3E1B-464E-8D3D-019FCA8DF1E6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98DE880-B79F-4671-A3A0-EBD834F20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FC406D1-3E1B-464E-8D3D-019FCA8DF1E6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598DE880-B79F-4671-A3A0-EBD834F20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FC406D1-3E1B-464E-8D3D-019FCA8DF1E6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598DE880-B79F-4671-A3A0-EBD834F20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FC406D1-3E1B-464E-8D3D-019FCA8DF1E6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598DE880-B79F-4671-A3A0-EBD834F20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7.xml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slide" Target="slide9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tppzvezda.ru/skachat-kartinki-dymkovskoj-igrushki" TargetMode="External"/><Relationship Id="rId2" Type="http://schemas.openxmlformats.org/officeDocument/2006/relationships/hyperlink" Target="http://nashipodarki.ru/allnews/bogorodskaya_reznaya_igrushka_i_skul_ptura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free-bitcoiner.ru/krupenichka-kukla-master-klass.html" TargetMode="External"/><Relationship Id="rId5" Type="http://schemas.openxmlformats.org/officeDocument/2006/relationships/hyperlink" Target="http://www.special.rsvpu.ru/kultura/gazeta-profi/stati/gorod-masterov-soxranenie-tradicij/" TargetMode="External"/><Relationship Id="rId4" Type="http://schemas.openxmlformats.org/officeDocument/2006/relationships/hyperlink" Target="http://russian-gift.com/matreshki/63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slide" Target="slide1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10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10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600" b="1" dirty="0" smtClean="0"/>
              <a:t>народная игрушка</a:t>
            </a:r>
            <a:endParaRPr lang="ru-RU" sz="6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2250280"/>
            <a:ext cx="3743424" cy="17526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Смирнова</a:t>
            </a:r>
            <a:br>
              <a:rPr lang="ru-RU" sz="2400" b="1" dirty="0" smtClean="0"/>
            </a:br>
            <a:r>
              <a:rPr lang="ru-RU" sz="2400" b="1" dirty="0" smtClean="0"/>
              <a:t>Светлана Васильевна,</a:t>
            </a:r>
            <a:br>
              <a:rPr lang="ru-RU" sz="2400" b="1" dirty="0" smtClean="0"/>
            </a:br>
            <a:r>
              <a:rPr lang="ru-RU" sz="2400" b="1" dirty="0" smtClean="0"/>
              <a:t>воспитатель</a:t>
            </a:r>
            <a:br>
              <a:rPr lang="ru-RU" sz="2400" b="1" dirty="0" smtClean="0"/>
            </a:br>
            <a:r>
              <a:rPr lang="ru-RU" sz="2400" b="1" dirty="0" smtClean="0"/>
              <a:t>г. Рославль</a:t>
            </a:r>
            <a:r>
              <a:rPr lang="ru-RU" sz="2400" b="1" smtClean="0"/>
              <a:t>, </a:t>
            </a:r>
            <a:r>
              <a:rPr lang="ru-RU" sz="2400" b="1" smtClean="0"/>
              <a:t>2017 </a:t>
            </a:r>
            <a:r>
              <a:rPr lang="ru-RU" sz="2400" b="1" dirty="0" smtClean="0"/>
              <a:t>г.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/>
          <a:stretch/>
        </p:blipFill>
        <p:spPr>
          <a:xfrm>
            <a:off x="0" y="2701636"/>
            <a:ext cx="3456384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6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935718" y="0"/>
            <a:ext cx="7272564" cy="396000"/>
          </a:xfrm>
        </p:spPr>
        <p:txBody>
          <a:bodyPr>
            <a:normAutofit fontScale="90000"/>
          </a:bodyPr>
          <a:lstStyle/>
          <a:p>
            <a:r>
              <a:rPr lang="ru-RU" dirty="0"/>
              <a:t>к</a:t>
            </a:r>
            <a:r>
              <a:rPr lang="ru-RU" dirty="0" smtClean="0"/>
              <a:t>ак делают матрешку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3"/>
          <a:stretch/>
        </p:blipFill>
        <p:spPr>
          <a:xfrm>
            <a:off x="449171" y="985320"/>
            <a:ext cx="8245658" cy="4887361"/>
          </a:xfrm>
          <a:prstGeom prst="rect">
            <a:avLst/>
          </a:prstGeom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71" y="712788"/>
            <a:ext cx="8243979" cy="543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36" y="712235"/>
            <a:ext cx="8402729" cy="543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4" y="457200"/>
            <a:ext cx="8583613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9" y="414338"/>
            <a:ext cx="8755063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назад 8">
            <a:hlinkClick r:id="rId7" action="ppaction://hlinksldjump" highlightClick="1"/>
          </p:cNvPr>
          <p:cNvSpPr/>
          <p:nvPr/>
        </p:nvSpPr>
        <p:spPr>
          <a:xfrm>
            <a:off x="8784000" y="6498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66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"/>
          <a:stretch/>
        </p:blipFill>
        <p:spPr>
          <a:xfrm>
            <a:off x="1312941" y="895350"/>
            <a:ext cx="6518119" cy="5067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224" b="22315"/>
          <a:stretch/>
        </p:blipFill>
        <p:spPr>
          <a:xfrm>
            <a:off x="1299621" y="895350"/>
            <a:ext cx="6518119" cy="511083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8397"/>
          </a:xfrm>
        </p:spPr>
        <p:txBody>
          <a:bodyPr>
            <a:normAutofit fontScale="90000"/>
          </a:bodyPr>
          <a:lstStyle/>
          <a:p>
            <a:r>
              <a:rPr lang="ru-RU" dirty="0"/>
              <a:t>к</a:t>
            </a:r>
            <a:r>
              <a:rPr lang="ru-RU" dirty="0" smtClean="0"/>
              <a:t>ак делают </a:t>
            </a:r>
            <a:r>
              <a:rPr lang="ru-RU" dirty="0" err="1" smtClean="0"/>
              <a:t>богородскую</a:t>
            </a:r>
            <a:r>
              <a:rPr lang="ru-RU" dirty="0" smtClean="0"/>
              <a:t> игрушку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96" y="688397"/>
            <a:ext cx="3672408" cy="54812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/>
          <a:stretch/>
        </p:blipFill>
        <p:spPr>
          <a:xfrm>
            <a:off x="340774" y="699129"/>
            <a:ext cx="8462453" cy="5732893"/>
          </a:xfrm>
          <a:prstGeom prst="rect">
            <a:avLst/>
          </a:prstGeom>
        </p:spPr>
      </p:pic>
      <p:sp>
        <p:nvSpPr>
          <p:cNvPr id="7" name="Управляющая кнопка: назад 6">
            <a:hlinkClick r:id="rId6" action="ppaction://hlinksldjump" highlightClick="1"/>
          </p:cNvPr>
          <p:cNvSpPr/>
          <p:nvPr/>
        </p:nvSpPr>
        <p:spPr>
          <a:xfrm>
            <a:off x="8784000" y="6498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08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8303"/>
          <p:cNvPicPr/>
          <p:nvPr/>
        </p:nvPicPr>
        <p:blipFill rotWithShape="1">
          <a:blip r:embed="rId2"/>
          <a:srcRect l="2089" t="4267" b="2721"/>
          <a:stretch/>
        </p:blipFill>
        <p:spPr bwMode="auto">
          <a:xfrm>
            <a:off x="2987824" y="1801091"/>
            <a:ext cx="3348049" cy="325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 fontScale="90000"/>
          </a:bodyPr>
          <a:lstStyle/>
          <a:p>
            <a:r>
              <a:rPr lang="ru-RU" dirty="0"/>
              <a:t>к</a:t>
            </a:r>
            <a:r>
              <a:rPr lang="ru-RU" dirty="0" smtClean="0"/>
              <a:t>ак делают дымковскую игрушку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 r="6842"/>
          <a:stretch/>
        </p:blipFill>
        <p:spPr>
          <a:xfrm>
            <a:off x="1947145" y="1275150"/>
            <a:ext cx="5718466" cy="43077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r="5934"/>
          <a:stretch/>
        </p:blipFill>
        <p:spPr>
          <a:xfrm>
            <a:off x="1835696" y="960690"/>
            <a:ext cx="5829914" cy="49366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66" y="893884"/>
            <a:ext cx="6760310" cy="5070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14" y="757546"/>
            <a:ext cx="7123878" cy="5342908"/>
          </a:xfrm>
          <a:prstGeom prst="rect">
            <a:avLst/>
          </a:prstGeom>
        </p:spPr>
      </p:pic>
      <p:sp>
        <p:nvSpPr>
          <p:cNvPr id="9" name="Управляющая кнопка: назад 8">
            <a:hlinkClick r:id="rId7" action="ppaction://hlinksldjump" highlightClick="1"/>
          </p:cNvPr>
          <p:cNvSpPr/>
          <p:nvPr/>
        </p:nvSpPr>
        <p:spPr>
          <a:xfrm>
            <a:off x="8784000" y="6498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62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8784000" y="6498000"/>
            <a:ext cx="360000" cy="360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9" t="4646" r="5151" b="21616"/>
          <a:stretch/>
        </p:blipFill>
        <p:spPr>
          <a:xfrm>
            <a:off x="1826085" y="1555619"/>
            <a:ext cx="5491830" cy="3746763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ru-RU" sz="3200" dirty="0"/>
              <a:t>к</a:t>
            </a:r>
            <a:r>
              <a:rPr lang="ru-RU" sz="3200" dirty="0" smtClean="0"/>
              <a:t>ак делают </a:t>
            </a:r>
            <a:r>
              <a:rPr lang="ru-RU" sz="3200" dirty="0" err="1" smtClean="0"/>
              <a:t>филимоновскую</a:t>
            </a:r>
            <a:r>
              <a:rPr lang="ru-RU" sz="3200" dirty="0" smtClean="0"/>
              <a:t> игрушку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9"/>
          <a:stretch/>
        </p:blipFill>
        <p:spPr>
          <a:xfrm>
            <a:off x="1826085" y="1285787"/>
            <a:ext cx="5491830" cy="45560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9" r="50000" b="15358"/>
          <a:stretch/>
        </p:blipFill>
        <p:spPr>
          <a:xfrm>
            <a:off x="1691681" y="1181619"/>
            <a:ext cx="5760639" cy="5106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" b="13581"/>
          <a:stretch/>
        </p:blipFill>
        <p:spPr>
          <a:xfrm>
            <a:off x="2010911" y="908720"/>
            <a:ext cx="5122178" cy="586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74954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Эти яркие сестрички,</a:t>
            </a:r>
            <a:br>
              <a:rPr lang="ru-RU" sz="2400" dirty="0"/>
            </a:br>
            <a:r>
              <a:rPr lang="ru-RU" sz="2400" dirty="0"/>
              <a:t>Дружно спрятали косички</a:t>
            </a:r>
            <a:br>
              <a:rPr lang="ru-RU" sz="2400" dirty="0"/>
            </a:br>
            <a:r>
              <a:rPr lang="ru-RU" sz="2400" dirty="0"/>
              <a:t>И живут семьей одной.</a:t>
            </a:r>
            <a:br>
              <a:rPr lang="ru-RU" sz="2400" dirty="0"/>
            </a:br>
            <a:r>
              <a:rPr lang="ru-RU" sz="2400" dirty="0"/>
              <a:t>Только старшую открой,</a:t>
            </a:r>
            <a:br>
              <a:rPr lang="ru-RU" sz="2400" dirty="0"/>
            </a:br>
            <a:r>
              <a:rPr lang="ru-RU" sz="2400" dirty="0"/>
              <a:t>В ней сидит сестра другая,</a:t>
            </a:r>
            <a:br>
              <a:rPr lang="ru-RU" sz="2400" dirty="0"/>
            </a:br>
            <a:r>
              <a:rPr lang="ru-RU" sz="2400" dirty="0"/>
              <a:t>В той еще сестра меньшая.</a:t>
            </a:r>
            <a:br>
              <a:rPr lang="ru-RU" sz="2400" dirty="0"/>
            </a:br>
            <a:r>
              <a:rPr lang="ru-RU" sz="2400" dirty="0"/>
              <a:t>Доберешься ты до крошки,</a:t>
            </a:r>
            <a:br>
              <a:rPr lang="ru-RU" sz="2400" dirty="0"/>
            </a:br>
            <a:r>
              <a:rPr lang="ru-RU" sz="2400" dirty="0"/>
              <a:t>Эти девицы </a:t>
            </a:r>
            <a:r>
              <a:rPr lang="ru-RU" sz="2400" dirty="0" smtClean="0"/>
              <a:t>-..</a:t>
            </a:r>
            <a:r>
              <a:rPr lang="ru-RU" sz="2400" b="1" dirty="0" smtClean="0"/>
              <a:t>.матрешки</a:t>
            </a:r>
            <a:r>
              <a:rPr lang="ru-RU" sz="2400" b="1" dirty="0"/>
              <a:t>.</a:t>
            </a:r>
            <a:endParaRPr lang="ru-RU" sz="2400" dirty="0"/>
          </a:p>
          <a:p>
            <a:r>
              <a:rPr lang="ru-RU" dirty="0"/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" r="2946" b="5212"/>
          <a:stretch>
            <a:fillRect/>
          </a:stretch>
        </p:blipFill>
        <p:spPr>
          <a:xfrm>
            <a:off x="3428960" y="2433284"/>
            <a:ext cx="5715040" cy="442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0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53580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Мастера взялись за дело – </a:t>
            </a:r>
            <a:br>
              <a:rPr lang="ru-RU" sz="2400" dirty="0" smtClean="0"/>
            </a:br>
            <a:r>
              <a:rPr lang="ru-RU" sz="2400" dirty="0" smtClean="0"/>
              <a:t>Вырежут из липы белой</a:t>
            </a:r>
            <a:br>
              <a:rPr lang="ru-RU" sz="2400" dirty="0" smtClean="0"/>
            </a:br>
            <a:r>
              <a:rPr lang="ru-RU" sz="2400" dirty="0" smtClean="0"/>
              <a:t>Или мишку-кузнеца,</a:t>
            </a:r>
            <a:br>
              <a:rPr lang="ru-RU" sz="2400" dirty="0" smtClean="0"/>
            </a:br>
            <a:r>
              <a:rPr lang="ru-RU" sz="2400" dirty="0" smtClean="0"/>
              <a:t>Или в пляске удальца!</a:t>
            </a:r>
            <a:br>
              <a:rPr lang="ru-RU" sz="2400" dirty="0" smtClean="0"/>
            </a:br>
            <a:r>
              <a:rPr lang="ru-RU" sz="2400" dirty="0" smtClean="0"/>
              <a:t>деревянная зверушка…</a:t>
            </a:r>
            <a:br>
              <a:rPr lang="ru-RU" sz="2400" dirty="0" smtClean="0"/>
            </a:br>
            <a:r>
              <a:rPr lang="ru-RU" sz="2400" b="1" dirty="0" err="1" smtClean="0"/>
              <a:t>Богородская</a:t>
            </a:r>
            <a:r>
              <a:rPr lang="ru-RU" sz="2400" b="1" dirty="0" smtClean="0"/>
              <a:t> игрушка.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86" y="2741229"/>
            <a:ext cx="6210214" cy="411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3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Длинношеие зверушки</a:t>
            </a:r>
            <a:br>
              <a:rPr lang="ru-RU" sz="2400" dirty="0" smtClean="0"/>
            </a:br>
            <a:r>
              <a:rPr lang="ru-RU" sz="2400" dirty="0" smtClean="0"/>
              <a:t>скачут по дорожке.</a:t>
            </a:r>
            <a:br>
              <a:rPr lang="ru-RU" sz="2400" dirty="0" smtClean="0"/>
            </a:br>
            <a:r>
              <a:rPr lang="ru-RU" sz="2400" dirty="0" smtClean="0"/>
              <a:t>У лошадок – только ушки,</a:t>
            </a:r>
            <a:br>
              <a:rPr lang="ru-RU" sz="2400" dirty="0" smtClean="0"/>
            </a:br>
            <a:r>
              <a:rPr lang="ru-RU" sz="2400" dirty="0" smtClean="0"/>
              <a:t>у коровок – рожки.</a:t>
            </a:r>
            <a:br>
              <a:rPr lang="ru-RU" sz="2400" dirty="0" smtClean="0"/>
            </a:br>
            <a:r>
              <a:rPr lang="ru-RU" sz="2400" dirty="0" smtClean="0"/>
              <a:t>Чудо-глину добывают</a:t>
            </a:r>
            <a:br>
              <a:rPr lang="ru-RU" sz="2400" dirty="0" smtClean="0"/>
            </a:br>
            <a:r>
              <a:rPr lang="ru-RU" sz="2400" dirty="0" smtClean="0"/>
              <a:t>в области да Тульской.</a:t>
            </a:r>
            <a:br>
              <a:rPr lang="ru-RU" sz="2400" dirty="0" smtClean="0"/>
            </a:br>
            <a:r>
              <a:rPr lang="ru-RU" sz="2400" dirty="0" smtClean="0"/>
              <a:t>Вылепляют, обжигают</a:t>
            </a:r>
            <a:br>
              <a:rPr lang="ru-RU" sz="2400" dirty="0" smtClean="0"/>
            </a:br>
            <a:r>
              <a:rPr lang="ru-RU" sz="2400" dirty="0" smtClean="0"/>
              <a:t>звонкую …</a:t>
            </a:r>
            <a:r>
              <a:rPr lang="ru-RU" sz="2400" b="1" dirty="0" smtClean="0"/>
              <a:t>свистульку!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4" t="4126" r="10333" b="5899"/>
          <a:stretch>
            <a:fillRect/>
          </a:stretch>
        </p:blipFill>
        <p:spPr>
          <a:xfrm>
            <a:off x="5214910" y="1012281"/>
            <a:ext cx="3929090" cy="58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>
                <a:solidFill>
                  <a:prstClr val="white"/>
                </a:solidFill>
              </a:rPr>
              <a:t>Какие чудные зверюшки!</a:t>
            </a:r>
            <a:br>
              <a:rPr lang="ru-RU" sz="2400" dirty="0">
                <a:solidFill>
                  <a:prstClr val="white"/>
                </a:solidFill>
              </a:rPr>
            </a:br>
            <a:r>
              <a:rPr lang="ru-RU" sz="2400" dirty="0">
                <a:solidFill>
                  <a:prstClr val="white"/>
                </a:solidFill>
              </a:rPr>
              <a:t>Лошадки, курочки, индюшки!</a:t>
            </a:r>
            <a:br>
              <a:rPr lang="ru-RU" sz="2400" dirty="0">
                <a:solidFill>
                  <a:prstClr val="white"/>
                </a:solidFill>
              </a:rPr>
            </a:br>
            <a:r>
              <a:rPr lang="ru-RU" sz="2400" dirty="0">
                <a:solidFill>
                  <a:prstClr val="white"/>
                </a:solidFill>
              </a:rPr>
              <a:t>У барыни на коромысле ведёрки синие повисли.</a:t>
            </a:r>
            <a:br>
              <a:rPr lang="ru-RU" sz="2400" dirty="0">
                <a:solidFill>
                  <a:prstClr val="white"/>
                </a:solidFill>
              </a:rPr>
            </a:br>
            <a:r>
              <a:rPr lang="ru-RU" sz="2400" dirty="0" smtClean="0">
                <a:solidFill>
                  <a:prstClr val="white"/>
                </a:solidFill>
              </a:rPr>
              <a:t>В </a:t>
            </a:r>
            <a:r>
              <a:rPr lang="ru-RU" sz="2400" dirty="0">
                <a:solidFill>
                  <a:prstClr val="white"/>
                </a:solidFill>
              </a:rPr>
              <a:t>любой порядочной избушке</a:t>
            </a:r>
            <a:br>
              <a:rPr lang="ru-RU" sz="2400" dirty="0">
                <a:solidFill>
                  <a:prstClr val="white"/>
                </a:solidFill>
              </a:rPr>
            </a:br>
            <a:r>
              <a:rPr lang="ru-RU" sz="2400" dirty="0">
                <a:solidFill>
                  <a:prstClr val="white"/>
                </a:solidFill>
              </a:rPr>
              <a:t>Есть </a:t>
            </a:r>
            <a:r>
              <a:rPr lang="ru-RU" sz="2400" dirty="0" smtClean="0">
                <a:solidFill>
                  <a:prstClr val="white"/>
                </a:solidFill>
              </a:rPr>
              <a:t>место…</a:t>
            </a:r>
          </a:p>
          <a:p>
            <a:pPr lvl="0"/>
            <a:r>
              <a:rPr lang="ru-RU" sz="2400" b="1" dirty="0" smtClean="0">
                <a:solidFill>
                  <a:prstClr val="white"/>
                </a:solidFill>
              </a:rPr>
              <a:t>дымковской </a:t>
            </a:r>
            <a:r>
              <a:rPr lang="ru-RU" sz="2400" b="1" dirty="0">
                <a:solidFill>
                  <a:prstClr val="white"/>
                </a:solidFill>
              </a:rPr>
              <a:t>игрушке</a:t>
            </a:r>
            <a:r>
              <a:rPr lang="ru-RU" b="1" dirty="0">
                <a:solidFill>
                  <a:prstClr val="white"/>
                </a:solidFill>
              </a:rPr>
              <a:t>!</a:t>
            </a:r>
            <a:r>
              <a:rPr lang="ru-RU" dirty="0">
                <a:solidFill>
                  <a:prstClr val="white"/>
                </a:solidFill>
              </a:rPr>
              <a:t/>
            </a:r>
            <a:br>
              <a:rPr lang="ru-RU" dirty="0">
                <a:solidFill>
                  <a:prstClr val="white"/>
                </a:solidFill>
              </a:rPr>
            </a:b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6" y="664829"/>
            <a:ext cx="3714745" cy="619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78496" y="1844824"/>
            <a:ext cx="5987008" cy="1399032"/>
          </a:xfrm>
        </p:spPr>
        <p:txBody>
          <a:bodyPr>
            <a:normAutofit/>
          </a:bodyPr>
          <a:lstStyle/>
          <a:p>
            <a:r>
              <a:rPr lang="ru-RU" sz="6600" dirty="0" smtClean="0"/>
              <a:t>МОЛОДЦЫ!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09479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4528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Ресурсы: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697507"/>
            <a:ext cx="90364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2"/>
              </a:rPr>
              <a:t>http://nashipodarki.ru/allnews/bogorodskaya_reznaya_igrushka_i_skul_ptura</a:t>
            </a:r>
            <a:r>
              <a:rPr lang="en-US" sz="2800" dirty="0" smtClean="0">
                <a:hlinkClick r:id="rId2"/>
              </a:rPr>
              <a:t>/</a:t>
            </a:r>
            <a:endParaRPr lang="ru-RU" sz="2800" dirty="0" smtClean="0"/>
          </a:p>
          <a:p>
            <a:r>
              <a:rPr lang="en-US" sz="2800" dirty="0">
                <a:hlinkClick r:id="rId3"/>
              </a:rPr>
              <a:t>http://</a:t>
            </a:r>
            <a:r>
              <a:rPr lang="en-US" sz="2800" dirty="0" smtClean="0">
                <a:hlinkClick r:id="rId3"/>
              </a:rPr>
              <a:t>tppzvezda.ru/skachat-kartinki-dymkovskoj-igrushki</a:t>
            </a:r>
            <a:endParaRPr lang="ru-RU" sz="2800" dirty="0" smtClean="0"/>
          </a:p>
          <a:p>
            <a:r>
              <a:rPr lang="en-US" sz="2800" dirty="0">
                <a:hlinkClick r:id="rId4"/>
              </a:rPr>
              <a:t>http://russian-gift.com/matreshki/63</a:t>
            </a:r>
            <a:r>
              <a:rPr lang="en-US" sz="2800" dirty="0" smtClean="0">
                <a:hlinkClick r:id="rId4"/>
              </a:rPr>
              <a:t>/</a:t>
            </a:r>
            <a:endParaRPr lang="ru-RU" sz="2800" dirty="0" smtClean="0"/>
          </a:p>
          <a:p>
            <a:r>
              <a:rPr lang="en-US" sz="2800" dirty="0">
                <a:hlinkClick r:id="rId5"/>
              </a:rPr>
              <a:t>http://www.special.rsvpu.ru/kultura/gazeta-profi/stati/gorod-masterov-soxranenie-tradicij</a:t>
            </a:r>
            <a:r>
              <a:rPr lang="en-US" sz="2800" dirty="0" smtClean="0">
                <a:hlinkClick r:id="rId5"/>
              </a:rPr>
              <a:t>/</a:t>
            </a:r>
            <a:endParaRPr lang="ru-RU" sz="2800" dirty="0" smtClean="0"/>
          </a:p>
          <a:p>
            <a:r>
              <a:rPr lang="en-US" sz="2800" dirty="0">
                <a:hlinkClick r:id="rId6"/>
              </a:rPr>
              <a:t>http://</a:t>
            </a:r>
            <a:r>
              <a:rPr lang="en-US" sz="2800" dirty="0" smtClean="0">
                <a:hlinkClick r:id="rId6"/>
              </a:rPr>
              <a:t>free-bitcoiner.ru/krupenichka-kukla-master-klass.html</a:t>
            </a:r>
            <a:endParaRPr lang="ru-RU" sz="28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460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4481" y="6488668"/>
            <a:ext cx="5295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</a:t>
            </a:r>
            <a:r>
              <a:rPr lang="ru-RU" dirty="0" smtClean="0"/>
              <a:t>грушка – вещь, с которой можно поиграть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0" t="4641" r="18242" b="7212"/>
          <a:stretch/>
        </p:blipFill>
        <p:spPr>
          <a:xfrm>
            <a:off x="275863" y="548680"/>
            <a:ext cx="1800200" cy="25272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r="8181"/>
          <a:stretch/>
        </p:blipFill>
        <p:spPr>
          <a:xfrm>
            <a:off x="6426193" y="548680"/>
            <a:ext cx="2391963" cy="19029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4409" r="7187" b="4202"/>
          <a:stretch/>
        </p:blipFill>
        <p:spPr>
          <a:xfrm>
            <a:off x="6616771" y="3985015"/>
            <a:ext cx="2201385" cy="23271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0" y="1500174"/>
            <a:ext cx="2435488" cy="37380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14930" r="5969" b="10789"/>
          <a:stretch/>
        </p:blipFill>
        <p:spPr>
          <a:xfrm>
            <a:off x="275863" y="4533579"/>
            <a:ext cx="2872544" cy="17786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28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</a:t>
            </a:r>
            <a:r>
              <a:rPr lang="ru-RU" dirty="0" smtClean="0"/>
              <a:t>азови одним словом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09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t="12942" r="15941" b="10452"/>
          <a:stretch/>
        </p:blipFill>
        <p:spPr>
          <a:xfrm>
            <a:off x="964974" y="1089000"/>
            <a:ext cx="3139749" cy="46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7304" y="6211669"/>
            <a:ext cx="2549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«БАБА»</a:t>
            </a:r>
            <a:br>
              <a:rPr lang="ru-RU" dirty="0" smtClean="0"/>
            </a:br>
            <a:r>
              <a:rPr lang="ru-RU" dirty="0" smtClean="0"/>
              <a:t>кукла из мешка с золой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0" y="1089000"/>
            <a:ext cx="3656250" cy="46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8026" y="6211669"/>
            <a:ext cx="2846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«КРУПЕНИЧКА»</a:t>
            </a:r>
            <a:br>
              <a:rPr lang="ru-RU" dirty="0" smtClean="0"/>
            </a:br>
            <a:r>
              <a:rPr lang="ru-RU" dirty="0" smtClean="0"/>
              <a:t>кукла из мешочка с крупой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69" y="0"/>
            <a:ext cx="73834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79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388" y="6211669"/>
            <a:ext cx="3219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«СТРИГУШКА» </a:t>
            </a:r>
            <a:br>
              <a:rPr lang="ru-RU" dirty="0" smtClean="0"/>
            </a:br>
            <a:r>
              <a:rPr lang="ru-RU" dirty="0" smtClean="0"/>
              <a:t>кукла из стриженой травы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4" r="9343"/>
          <a:stretch/>
        </p:blipFill>
        <p:spPr>
          <a:xfrm>
            <a:off x="560388" y="980728"/>
            <a:ext cx="3885778" cy="49460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068959"/>
            <a:ext cx="3810455" cy="285784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01" y="1"/>
            <a:ext cx="7380000" cy="90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69866" y="1988840"/>
            <a:ext cx="2622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Героя какой сказки</a:t>
            </a:r>
            <a:br>
              <a:rPr lang="ru-RU" dirty="0" smtClean="0"/>
            </a:br>
            <a:r>
              <a:rPr lang="ru-RU" dirty="0" smtClean="0"/>
              <a:t>сделали из соломы?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70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390" y="648866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</a:t>
            </a:r>
            <a:r>
              <a:rPr lang="ru-RU" dirty="0" smtClean="0"/>
              <a:t>укла из полена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9" t="3719" r="10659" b="4139"/>
          <a:stretch/>
        </p:blipFill>
        <p:spPr>
          <a:xfrm>
            <a:off x="1192129" y="1089000"/>
            <a:ext cx="2990771" cy="46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3290" y="6507263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</a:t>
            </a:r>
            <a:r>
              <a:rPr lang="ru-RU" dirty="0" smtClean="0"/>
              <a:t>укла из свертка ткани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182" r="19939"/>
          <a:stretch/>
        </p:blipFill>
        <p:spPr>
          <a:xfrm>
            <a:off x="5375029" y="1089000"/>
            <a:ext cx="2576843" cy="4680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69" y="0"/>
            <a:ext cx="73834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24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7827" y="6531886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</a:t>
            </a:r>
            <a:r>
              <a:rPr lang="ru-RU" dirty="0" smtClean="0"/>
              <a:t>укла-матрешка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67" y="1268760"/>
            <a:ext cx="7800867" cy="468052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0"/>
            <a:ext cx="73834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алее 4">
            <a:hlinkClick r:id="rId4" action="ppaction://hlinksldjump" highlightClick="1"/>
          </p:cNvPr>
          <p:cNvSpPr/>
          <p:nvPr/>
        </p:nvSpPr>
        <p:spPr>
          <a:xfrm>
            <a:off x="8784000" y="6498000"/>
            <a:ext cx="360000" cy="360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41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3624403" cy="2520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t="7065" r="9874"/>
          <a:stretch/>
        </p:blipFill>
        <p:spPr>
          <a:xfrm>
            <a:off x="395535" y="3769428"/>
            <a:ext cx="3624403" cy="26556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t="7113" r="8833"/>
          <a:stretch/>
        </p:blipFill>
        <p:spPr>
          <a:xfrm>
            <a:off x="4946072" y="980728"/>
            <a:ext cx="3744416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7077"/>
          <a:stretch/>
        </p:blipFill>
        <p:spPr>
          <a:xfrm>
            <a:off x="4946072" y="3769428"/>
            <a:ext cx="3830456" cy="26556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4059" y="6488668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б</a:t>
            </a:r>
            <a:r>
              <a:rPr lang="ru-RU" dirty="0" err="1" smtClean="0"/>
              <a:t>огородская</a:t>
            </a:r>
            <a:r>
              <a:rPr lang="ru-RU" dirty="0" smtClean="0"/>
              <a:t> игрушка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0"/>
            <a:ext cx="73834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7">
            <a:hlinkClick r:id="rId7" action="ppaction://hlinksldjump" highlightClick="1"/>
          </p:cNvPr>
          <p:cNvSpPr/>
          <p:nvPr/>
        </p:nvSpPr>
        <p:spPr>
          <a:xfrm>
            <a:off x="8784000" y="6498000"/>
            <a:ext cx="360000" cy="360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12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7994" y="6525344"/>
            <a:ext cx="538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</a:t>
            </a:r>
            <a:r>
              <a:rPr lang="ru-RU" dirty="0" smtClean="0"/>
              <a:t>уклы-свистульки (</a:t>
            </a:r>
            <a:r>
              <a:rPr lang="ru-RU" dirty="0" err="1" smtClean="0"/>
              <a:t>филимоновская</a:t>
            </a:r>
            <a:r>
              <a:rPr lang="ru-RU" dirty="0" smtClean="0"/>
              <a:t> игрушка)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t="5022" r="10714" b="7923"/>
          <a:stretch>
            <a:fillRect/>
          </a:stretch>
        </p:blipFill>
        <p:spPr>
          <a:xfrm>
            <a:off x="3214678" y="2000240"/>
            <a:ext cx="2500330" cy="37147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 t="4595" r="15418" b="6571"/>
          <a:stretch>
            <a:fillRect/>
          </a:stretch>
        </p:blipFill>
        <p:spPr>
          <a:xfrm>
            <a:off x="428596" y="1142984"/>
            <a:ext cx="2500330" cy="41434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r="4948"/>
          <a:stretch/>
        </p:blipFill>
        <p:spPr>
          <a:xfrm>
            <a:off x="6072198" y="3714752"/>
            <a:ext cx="2742488" cy="225653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0"/>
            <a:ext cx="73834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далее 5">
            <a:hlinkClick r:id="rId6" action="ppaction://hlinksldjump" highlightClick="1"/>
          </p:cNvPr>
          <p:cNvSpPr/>
          <p:nvPr/>
        </p:nvSpPr>
        <p:spPr>
          <a:xfrm>
            <a:off x="8784000" y="6498000"/>
            <a:ext cx="360000" cy="360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83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0965" y="6488668"/>
            <a:ext cx="264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</a:t>
            </a:r>
            <a:r>
              <a:rPr lang="ru-RU" dirty="0" smtClean="0"/>
              <a:t>ымковская игрушка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3" t="5314" r="24310"/>
          <a:stretch>
            <a:fillRect/>
          </a:stretch>
        </p:blipFill>
        <p:spPr>
          <a:xfrm>
            <a:off x="6215074" y="1285860"/>
            <a:ext cx="2620914" cy="45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1564" r="6208" b="1474"/>
          <a:stretch>
            <a:fillRect/>
          </a:stretch>
        </p:blipFill>
        <p:spPr>
          <a:xfrm>
            <a:off x="428596" y="1285860"/>
            <a:ext cx="2467742" cy="45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2" t="4246" r="16252" b="3532"/>
          <a:stretch>
            <a:fillRect/>
          </a:stretch>
        </p:blipFill>
        <p:spPr>
          <a:xfrm>
            <a:off x="3357554" y="1857364"/>
            <a:ext cx="2428892" cy="348141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0"/>
            <a:ext cx="73834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7">
            <a:hlinkClick r:id="rId6" action="ppaction://hlinksldjump" highlightClick="1"/>
          </p:cNvPr>
          <p:cNvSpPr/>
          <p:nvPr/>
        </p:nvSpPr>
        <p:spPr>
          <a:xfrm>
            <a:off x="8784000" y="6498000"/>
            <a:ext cx="360000" cy="360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89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273</TotalTime>
  <Words>91</Words>
  <Application>Microsoft Office PowerPoint</Application>
  <PresentationFormat>Экран (4:3)</PresentationFormat>
  <Paragraphs>31</Paragraphs>
  <Slides>19</Slides>
  <Notes>0</Notes>
  <HiddenSlides>5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Яркая</vt:lpstr>
      <vt:lpstr>народная игрушка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делают матрешку</vt:lpstr>
      <vt:lpstr>как делают богородскую игрушку</vt:lpstr>
      <vt:lpstr>как делают дымковскую игрушку</vt:lpstr>
      <vt:lpstr>как делают филимоновскую игрушку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МОЛОДЦЫ!</vt:lpstr>
      <vt:lpstr>Ресурсы: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пакорд белл</dc:creator>
  <cp:lastModifiedBy>пакорд белл</cp:lastModifiedBy>
  <cp:revision>28</cp:revision>
  <dcterms:created xsi:type="dcterms:W3CDTF">2015-02-11T17:28:31Z</dcterms:created>
  <dcterms:modified xsi:type="dcterms:W3CDTF">2017-04-07T07:45:38Z</dcterms:modified>
</cp:coreProperties>
</file>