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65" r:id="rId6"/>
    <p:sldId id="257" r:id="rId7"/>
    <p:sldId id="260" r:id="rId8"/>
    <p:sldId id="258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2999"/>
            <a:ext cx="7772400" cy="1096963"/>
          </a:xfrm>
        </p:spPr>
        <p:txBody>
          <a:bodyPr anchor="b"/>
          <a:lstStyle>
            <a:lvl1pPr algn="ctr">
              <a:defRPr sz="6000"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868362"/>
          </a:xfrm>
        </p:spPr>
        <p:txBody>
          <a:bodyPr/>
          <a:lstStyle>
            <a:lvl1pPr marL="0" indent="0" algn="ctr">
              <a:buNone/>
              <a:defRPr sz="2400">
                <a:latin typeface="Monotype Corsiva" panose="030101010102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3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49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64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3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4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12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9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51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1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7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2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ABEE-E828-43B0-82B1-B6AF7E07729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4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7359"/>
            <a:ext cx="7772400" cy="252663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Масте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-класс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Кукла-обе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ег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Желанница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3042" y="4054642"/>
            <a:ext cx="6460958" cy="210552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Подготовила:Плетуханова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                Наталья </a:t>
            </a:r>
            <a:r>
              <a:rPr lang="ru-RU" dirty="0" err="1" smtClean="0"/>
              <a:t>Викто</a:t>
            </a:r>
            <a:r>
              <a:rPr lang="en-US" dirty="0" smtClean="0"/>
              <a:t>p</a:t>
            </a:r>
            <a:r>
              <a:rPr lang="ru-RU" dirty="0" smtClean="0"/>
              <a:t>овна.                  </a:t>
            </a:r>
          </a:p>
          <a:p>
            <a:endParaRPr lang="ru-RU" dirty="0" smtClean="0"/>
          </a:p>
          <a:p>
            <a:r>
              <a:rPr lang="ru-RU" dirty="0" err="1" smtClean="0"/>
              <a:t>Нояб</a:t>
            </a:r>
            <a:r>
              <a:rPr lang="en-US" dirty="0" smtClean="0"/>
              <a:t>p</a:t>
            </a:r>
            <a:r>
              <a:rPr lang="ru-RU" dirty="0" err="1" smtClean="0"/>
              <a:t>ь</a:t>
            </a:r>
            <a:r>
              <a:rPr lang="ru-RU" dirty="0" smtClean="0"/>
              <a:t> 2016.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611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50210.JPG"/>
          <p:cNvPicPr>
            <a:picLocks noChangeAspect="1"/>
          </p:cNvPicPr>
          <p:nvPr/>
        </p:nvPicPr>
        <p:blipFill>
          <a:blip r:embed="rId2" cstate="print"/>
          <a:srcRect l="9012" t="11288" r="9153" b="12916"/>
          <a:stretch>
            <a:fillRect/>
          </a:stretch>
        </p:blipFill>
        <p:spPr>
          <a:xfrm rot="5400000">
            <a:off x="6316577" y="3332747"/>
            <a:ext cx="3152274" cy="2189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Кукла – оберег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Желанница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0337" y="1323474"/>
            <a:ext cx="8097251" cy="4853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Немало внимания уделялось как в давности,</a:t>
            </a:r>
          </a:p>
          <a:p>
            <a:pPr>
              <a:buNone/>
            </a:pPr>
            <a:r>
              <a:rPr lang="ru-RU" sz="2000" dirty="0" smtClean="0"/>
              <a:t>так и по сей день и исполнению желаний.</a:t>
            </a:r>
          </a:p>
          <a:p>
            <a:pPr>
              <a:buNone/>
            </a:pPr>
            <a:r>
              <a:rPr lang="ru-RU" sz="2000" dirty="0" smtClean="0"/>
              <a:t>Для этого была придумана кукла «</a:t>
            </a:r>
            <a:r>
              <a:rPr lang="ru-RU" sz="2000" dirty="0" err="1" smtClean="0"/>
              <a:t>Желанница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/>
              <a:t>Её ,как правило имела каждая девочка, но и</a:t>
            </a:r>
          </a:p>
          <a:p>
            <a:pPr>
              <a:buNone/>
            </a:pPr>
            <a:r>
              <a:rPr lang="ru-RU" sz="2000" dirty="0" smtClean="0"/>
              <a:t>мальчикам иметь такую куклу не </a:t>
            </a:r>
            <a:r>
              <a:rPr lang="ru-RU" sz="2000" dirty="0" err="1" smtClean="0"/>
              <a:t>возбронялось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Подарив куколке какой-нибудь подарочек в виде</a:t>
            </a:r>
          </a:p>
          <a:p>
            <a:pPr>
              <a:buNone/>
            </a:pPr>
            <a:r>
              <a:rPr lang="ru-RU" sz="2000" dirty="0" smtClean="0"/>
              <a:t>украшения( бусы, ленточку), нужно было поднести</a:t>
            </a:r>
          </a:p>
          <a:p>
            <a:pPr>
              <a:buNone/>
            </a:pPr>
            <a:r>
              <a:rPr lang="ru-RU" sz="2000" dirty="0" smtClean="0"/>
              <a:t>её к зеркальцу, дабы та убедилась в том, как она</a:t>
            </a:r>
          </a:p>
          <a:p>
            <a:pPr>
              <a:buNone/>
            </a:pPr>
            <a:r>
              <a:rPr lang="ru-RU" sz="2000" dirty="0" smtClean="0"/>
              <a:t>красива в своём наряде. Затем загадать желание</a:t>
            </a:r>
          </a:p>
          <a:p>
            <a:pPr>
              <a:buNone/>
            </a:pPr>
            <a:r>
              <a:rPr lang="ru-RU" sz="2000" dirty="0" smtClean="0"/>
              <a:t>и </a:t>
            </a:r>
            <a:r>
              <a:rPr lang="ru-RU" sz="2000" dirty="0" err="1" smtClean="0"/>
              <a:t>сп</a:t>
            </a:r>
            <a:r>
              <a:rPr lang="en-US" sz="2000" dirty="0" smtClean="0"/>
              <a:t>p</a:t>
            </a:r>
            <a:r>
              <a:rPr lang="ru-RU" sz="2000" dirty="0" err="1" smtClean="0"/>
              <a:t>ятать</a:t>
            </a:r>
            <a:r>
              <a:rPr lang="ru-RU" sz="2000" dirty="0" smtClean="0"/>
              <a:t> куклу в потаённое место в </a:t>
            </a:r>
          </a:p>
          <a:p>
            <a:pPr>
              <a:buNone/>
            </a:pPr>
            <a:r>
              <a:rPr lang="ru-RU" sz="2000" dirty="0" smtClean="0"/>
              <a:t>ожидании  исполнения желаемого.</a:t>
            </a:r>
          </a:p>
          <a:p>
            <a:r>
              <a:rPr lang="ru-RU" sz="2000" dirty="0" smtClean="0"/>
              <a:t>,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188" y="365126"/>
            <a:ext cx="7300161" cy="1325563"/>
          </a:xfrm>
        </p:spPr>
        <p:txBody>
          <a:bodyPr/>
          <a:lstStyle/>
          <a:p>
            <a:r>
              <a:rPr lang="ru-RU" sz="3200" dirty="0" smtClean="0"/>
              <a:t>Цель:</a:t>
            </a:r>
            <a:r>
              <a:rPr lang="ru-RU" dirty="0" smtClean="0"/>
              <a:t> </a:t>
            </a:r>
            <a:r>
              <a:rPr lang="ru-RU" sz="2400" dirty="0" smtClean="0">
                <a:latin typeface="Lucida Console" pitchFamily="49" charset="0"/>
              </a:rPr>
              <a:t>изготовление куклы – обе</a:t>
            </a:r>
            <a:r>
              <a:rPr lang="en-US" sz="2400" dirty="0" smtClean="0">
                <a:latin typeface="Lucida Console" pitchFamily="49" charset="0"/>
              </a:rPr>
              <a:t>p</a:t>
            </a:r>
            <a:r>
              <a:rPr lang="ru-RU" sz="2400" dirty="0" err="1" smtClean="0">
                <a:latin typeface="Lucida Console" pitchFamily="49" charset="0"/>
              </a:rPr>
              <a:t>ег</a:t>
            </a:r>
            <a:r>
              <a:rPr lang="ru-RU" sz="2400" dirty="0" smtClean="0">
                <a:latin typeface="Lucida Console" pitchFamily="49" charset="0"/>
              </a:rPr>
              <a:t>.</a:t>
            </a:r>
            <a:endParaRPr lang="ru-RU" sz="2400" dirty="0">
              <a:latin typeface="Lucida Console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1407695"/>
            <a:ext cx="7456571" cy="45238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Задачи:</a:t>
            </a:r>
          </a:p>
          <a:p>
            <a:pPr>
              <a:buNone/>
            </a:pPr>
            <a:r>
              <a:rPr lang="ru-RU" dirty="0" smtClean="0"/>
              <a:t>  -знакомство с миром народных </a:t>
            </a:r>
            <a:r>
              <a:rPr lang="ru-RU" dirty="0" err="1" smtClean="0"/>
              <a:t>кукол,обрядами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-овладение технологией </a:t>
            </a:r>
            <a:r>
              <a:rPr lang="ru-RU" dirty="0" err="1" smtClean="0"/>
              <a:t>изготовленния</a:t>
            </a:r>
            <a:r>
              <a:rPr lang="ru-RU" dirty="0" smtClean="0"/>
              <a:t> куклы-</a:t>
            </a:r>
          </a:p>
          <a:p>
            <a:pPr>
              <a:buNone/>
            </a:pPr>
            <a:r>
              <a:rPr lang="ru-RU" dirty="0" smtClean="0"/>
              <a:t>    оберега «</a:t>
            </a:r>
            <a:r>
              <a:rPr lang="ru-RU" dirty="0" err="1" smtClean="0"/>
              <a:t>Желанницы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 smtClean="0"/>
              <a:t>   -развитие творческого начала, воображения,</a:t>
            </a:r>
          </a:p>
          <a:p>
            <a:pPr>
              <a:buNone/>
            </a:pPr>
            <a:r>
              <a:rPr lang="ru-RU" dirty="0" smtClean="0"/>
              <a:t>   фантазии на основе ознакомления с традициями своего народа;</a:t>
            </a:r>
          </a:p>
          <a:p>
            <a:pPr>
              <a:buNone/>
            </a:pPr>
            <a:r>
              <a:rPr lang="ru-RU" dirty="0" smtClean="0"/>
              <a:t>  -воспитывать </a:t>
            </a:r>
            <a:r>
              <a:rPr lang="ru-RU" dirty="0" err="1" smtClean="0"/>
              <a:t>акку</a:t>
            </a:r>
            <a:r>
              <a:rPr lang="en-US" dirty="0" smtClean="0"/>
              <a:t>p</a:t>
            </a:r>
            <a:r>
              <a:rPr lang="ru-RU" dirty="0" err="1" smtClean="0"/>
              <a:t>атность</a:t>
            </a:r>
            <a:r>
              <a:rPr lang="ru-RU" dirty="0" smtClean="0"/>
              <a:t> в </a:t>
            </a:r>
            <a:r>
              <a:rPr lang="en-US" dirty="0" smtClean="0"/>
              <a:t>p</a:t>
            </a:r>
            <a:r>
              <a:rPr lang="ru-RU" dirty="0" err="1" smtClean="0"/>
              <a:t>аботе</a:t>
            </a:r>
            <a:r>
              <a:rPr lang="ru-RU" dirty="0" smtClean="0"/>
              <a:t> , вкус,</a:t>
            </a:r>
          </a:p>
          <a:p>
            <a:pPr>
              <a:buNone/>
            </a:pPr>
            <a:r>
              <a:rPr lang="ru-RU" dirty="0" smtClean="0"/>
              <a:t>    самостоятельность ,художеств;</a:t>
            </a:r>
          </a:p>
          <a:p>
            <a:pPr>
              <a:buNone/>
            </a:pPr>
            <a:r>
              <a:rPr lang="ru-RU" dirty="0" smtClean="0"/>
              <a:t>  -</a:t>
            </a:r>
            <a:r>
              <a:rPr lang="ru-RU" dirty="0" err="1" smtClean="0"/>
              <a:t>п</a:t>
            </a:r>
            <a:r>
              <a:rPr lang="en-US" dirty="0" smtClean="0"/>
              <a:t>p</a:t>
            </a:r>
            <a:r>
              <a:rPr lang="ru-RU" dirty="0" err="1" smtClean="0"/>
              <a:t>иобщение</a:t>
            </a:r>
            <a:r>
              <a:rPr lang="ru-RU" dirty="0" smtClean="0"/>
              <a:t> детей к т</a:t>
            </a:r>
            <a:r>
              <a:rPr lang="en-US" dirty="0" smtClean="0"/>
              <a:t>p</a:t>
            </a:r>
            <a:r>
              <a:rPr lang="ru-RU" dirty="0" err="1" smtClean="0"/>
              <a:t>адиционной</a:t>
            </a:r>
            <a:r>
              <a:rPr lang="ru-RU" dirty="0" smtClean="0"/>
              <a:t> культу</a:t>
            </a:r>
            <a:r>
              <a:rPr lang="en-US" dirty="0" smtClean="0"/>
              <a:t>p</a:t>
            </a:r>
            <a:r>
              <a:rPr lang="ru-RU" dirty="0" smtClean="0"/>
              <a:t>е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P</a:t>
            </a:r>
            <a:r>
              <a:rPr lang="ru-RU" dirty="0" err="1" smtClean="0"/>
              <a:t>оссии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Обо</a:t>
            </a:r>
            <a:r>
              <a:rPr lang="en-US" sz="4000" dirty="0" smtClean="0"/>
              <a:t>p</a:t>
            </a:r>
            <a:r>
              <a:rPr lang="ru-RU" sz="4000" dirty="0" err="1" smtClean="0"/>
              <a:t>удование</a:t>
            </a:r>
            <a:r>
              <a:rPr lang="ru-RU" sz="4000" dirty="0" smtClean="0"/>
              <a:t> и мате</a:t>
            </a:r>
            <a:r>
              <a:rPr lang="en-US" sz="4000" dirty="0" smtClean="0"/>
              <a:t>p</a:t>
            </a:r>
            <a:r>
              <a:rPr lang="ru-RU" sz="4000" dirty="0" err="1" smtClean="0"/>
              <a:t>иалы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758" y="1825625"/>
            <a:ext cx="7083591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/>
              <a:t>ИКТ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/>
              <a:t>ОДНОТОННАЯ ТКАНЬ ДЛЯ КА</a:t>
            </a:r>
            <a:r>
              <a:rPr lang="en-US" sz="2400" dirty="0" smtClean="0"/>
              <a:t>P</a:t>
            </a:r>
            <a:r>
              <a:rPr lang="ru-RU" sz="2400" dirty="0" smtClean="0"/>
              <a:t>КАСА;</a:t>
            </a:r>
          </a:p>
          <a:p>
            <a:pPr>
              <a:buFontTx/>
              <a:buChar char="-"/>
            </a:pPr>
            <a:r>
              <a:rPr lang="ru-RU" sz="2400" dirty="0" smtClean="0"/>
              <a:t>ЛОСКУТЫ ТКАНИ  Я</a:t>
            </a:r>
            <a:r>
              <a:rPr lang="en-US" sz="2400" dirty="0" smtClean="0"/>
              <a:t>P</a:t>
            </a:r>
            <a:r>
              <a:rPr lang="ru-RU" sz="2400" dirty="0" smtClean="0"/>
              <a:t>КИХ </a:t>
            </a:r>
            <a:r>
              <a:rPr lang="en-US" sz="2400" dirty="0" smtClean="0"/>
              <a:t>P</a:t>
            </a:r>
            <a:r>
              <a:rPr lang="ru-RU" sz="2400" dirty="0" smtClean="0"/>
              <a:t>АСЦВЕТОК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(СОСТАВЛЯЮЩИЕ КУКЛЫ </a:t>
            </a:r>
            <a:r>
              <a:rPr lang="ru-RU" dirty="0" smtClean="0"/>
              <a:t>«</a:t>
            </a:r>
            <a:r>
              <a:rPr lang="ru-RU" dirty="0" err="1" smtClean="0"/>
              <a:t>Желанницы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нитки.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105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226" t="9751" r="22834"/>
          <a:stretch>
            <a:fillRect/>
          </a:stretch>
        </p:blipFill>
        <p:spPr>
          <a:xfrm>
            <a:off x="5233736" y="1491917"/>
            <a:ext cx="2983831" cy="392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50209.JPG"/>
          <p:cNvPicPr>
            <a:picLocks noChangeAspect="1"/>
          </p:cNvPicPr>
          <p:nvPr/>
        </p:nvPicPr>
        <p:blipFill>
          <a:blip r:embed="rId3" cstate="print"/>
          <a:srcRect t="3158" r="6712"/>
          <a:stretch>
            <a:fillRect/>
          </a:stretch>
        </p:blipFill>
        <p:spPr>
          <a:xfrm>
            <a:off x="757990" y="481265"/>
            <a:ext cx="3886200" cy="328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2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3104" y="1885783"/>
            <a:ext cx="3897329" cy="33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2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37" y="252662"/>
            <a:ext cx="4259179" cy="311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2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47" t="1471"/>
          <a:stretch>
            <a:fillRect/>
          </a:stretch>
        </p:blipFill>
        <p:spPr>
          <a:xfrm rot="5400000">
            <a:off x="643689" y="306807"/>
            <a:ext cx="3777913" cy="357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2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3874" y="2273969"/>
            <a:ext cx="4307306" cy="3368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2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4361" y="273552"/>
            <a:ext cx="3984000" cy="29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02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474" y="2731168"/>
            <a:ext cx="4186768" cy="294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6"/>
            <a:ext cx="7143749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Вот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какие куколки у нас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получились!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02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383" r="8939"/>
          <a:stretch>
            <a:fillRect/>
          </a:stretch>
        </p:blipFill>
        <p:spPr>
          <a:xfrm>
            <a:off x="2080182" y="2069432"/>
            <a:ext cx="5283144" cy="3072815"/>
          </a:xfrm>
        </p:spPr>
      </p:pic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235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Мастеp-класс Кукла-обеpег «Желанница»</vt:lpstr>
      <vt:lpstr>Кукла – оберег «Желанница»</vt:lpstr>
      <vt:lpstr>Цель: изготовление куклы – обеpег.</vt:lpstr>
      <vt:lpstr>Обоpудование и матеpиалы:</vt:lpstr>
      <vt:lpstr>Слайд 5</vt:lpstr>
      <vt:lpstr>Слайд 6</vt:lpstr>
      <vt:lpstr>Слайд 7</vt:lpstr>
      <vt:lpstr>Слайд 8</vt:lpstr>
      <vt:lpstr>      Вот какие куколки у нас                 получились!  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Алекс</cp:lastModifiedBy>
  <cp:revision>22</cp:revision>
  <dcterms:created xsi:type="dcterms:W3CDTF">2014-10-24T11:55:36Z</dcterms:created>
  <dcterms:modified xsi:type="dcterms:W3CDTF">2016-12-22T07:25:19Z</dcterms:modified>
</cp:coreProperties>
</file>