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57" r:id="rId12"/>
    <p:sldId id="259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Прочитайте запись. Определите тему урока.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>
                <a:solidFill>
                  <a:schemeClr val="tx1"/>
                </a:solidFill>
              </a:rPr>
              <a:t>Крепкое рукопожатие, </a:t>
            </a:r>
            <a:endParaRPr lang="ru-RU" sz="5400" b="1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tx1"/>
                </a:solidFill>
              </a:rPr>
              <a:t>взять </a:t>
            </a:r>
            <a:r>
              <a:rPr lang="ru-RU" sz="5400" b="1" i="1" dirty="0">
                <a:solidFill>
                  <a:schemeClr val="tx1"/>
                </a:solidFill>
              </a:rPr>
              <a:t>за руку</a:t>
            </a:r>
            <a:r>
              <a:rPr lang="ru-RU" sz="5400" b="1" i="1" dirty="0" smtClean="0">
                <a:solidFill>
                  <a:schemeClr val="tx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tx1"/>
                </a:solidFill>
              </a:rPr>
              <a:t>держать крепко.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Найдите ошибки. Запишите предложения в исправленном виде</a:t>
            </a:r>
            <a:r>
              <a:rPr lang="ru-RU" sz="2700" b="1" dirty="0" smtClean="0">
                <a:solidFill>
                  <a:schemeClr val="tx1"/>
                </a:solidFill>
              </a:rPr>
              <a:t>. Выпишите словосочетание (на выбор) и выполните его синтаксический разбор.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г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ерой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спасения людей был готов пожертвовать всё.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 беспокоит ваше заболевание ангины.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Вечером я буду заниматься с ремонтом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моего велосипеда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6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Найдите синонимичные словосочетания.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6418" y="2160588"/>
            <a:ext cx="4184035" cy="3763693"/>
          </a:xfrm>
        </p:spPr>
        <p:txBody>
          <a:bodyPr/>
          <a:lstStyle/>
          <a:p>
            <a:r>
              <a:rPr lang="ru-RU" dirty="0" smtClean="0"/>
              <a:t>Улицы Москвы</a:t>
            </a:r>
          </a:p>
          <a:p>
            <a:r>
              <a:rPr lang="ru-RU" dirty="0" smtClean="0"/>
              <a:t>Меховая шапка</a:t>
            </a:r>
          </a:p>
          <a:p>
            <a:r>
              <a:rPr lang="ru-RU" dirty="0" smtClean="0"/>
              <a:t>Певец из Греции</a:t>
            </a:r>
          </a:p>
          <a:p>
            <a:r>
              <a:rPr lang="ru-RU" dirty="0" smtClean="0"/>
              <a:t>Кисель из вишни</a:t>
            </a:r>
          </a:p>
          <a:p>
            <a:r>
              <a:rPr lang="ru-RU" dirty="0" smtClean="0"/>
              <a:t>Стол для черчения</a:t>
            </a:r>
          </a:p>
          <a:p>
            <a:r>
              <a:rPr lang="ru-RU" dirty="0" smtClean="0"/>
              <a:t>Шаль в клетку</a:t>
            </a:r>
          </a:p>
          <a:p>
            <a:r>
              <a:rPr lang="ru-RU" dirty="0" smtClean="0"/>
              <a:t>Дедушкина книга</a:t>
            </a:r>
          </a:p>
          <a:p>
            <a:r>
              <a:rPr lang="ru-RU" dirty="0" smtClean="0"/>
              <a:t>Пение соловья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Греческий певец</a:t>
            </a:r>
          </a:p>
          <a:p>
            <a:r>
              <a:rPr lang="ru-RU" dirty="0" smtClean="0"/>
              <a:t>Шапка из меха</a:t>
            </a:r>
          </a:p>
          <a:p>
            <a:r>
              <a:rPr lang="ru-RU" dirty="0" smtClean="0"/>
              <a:t>Московские улицы</a:t>
            </a:r>
          </a:p>
          <a:p>
            <a:r>
              <a:rPr lang="ru-RU" dirty="0" smtClean="0"/>
              <a:t>Книга дедушки</a:t>
            </a:r>
          </a:p>
          <a:p>
            <a:r>
              <a:rPr lang="ru-RU" dirty="0" smtClean="0"/>
              <a:t>Соловьиное пение</a:t>
            </a:r>
          </a:p>
          <a:p>
            <a:r>
              <a:rPr lang="ru-RU" dirty="0" smtClean="0"/>
              <a:t>Клетчатая шаль</a:t>
            </a:r>
          </a:p>
          <a:p>
            <a:r>
              <a:rPr lang="ru-RU" dirty="0" smtClean="0"/>
              <a:t>Чертежный стол</a:t>
            </a:r>
          </a:p>
          <a:p>
            <a:r>
              <a:rPr lang="ru-RU" dirty="0" smtClean="0"/>
              <a:t>Вишневый кисель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331076" y="2369713"/>
            <a:ext cx="2975020" cy="811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434107" y="2781837"/>
            <a:ext cx="2781837" cy="12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537138" y="2369713"/>
            <a:ext cx="2678806" cy="811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537138" y="3567448"/>
            <a:ext cx="2678806" cy="1635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794715" y="3940935"/>
            <a:ext cx="2421229" cy="837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331076" y="4378817"/>
            <a:ext cx="2758894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678806" y="3567448"/>
            <a:ext cx="2537138" cy="1210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2434107" y="3940935"/>
            <a:ext cx="2781837" cy="1262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3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работа. 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 этими словами словосочетания. 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Гладь, правило, голубей</a:t>
            </a:r>
          </a:p>
          <a:p>
            <a:pPr marL="0" indent="0" algn="ctr"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1.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лова должны оказаться разными частями речи.</a:t>
            </a:r>
          </a:p>
          <a:p>
            <a:pPr marL="0" indent="0" algn="ctr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2. Первые два слова - согласование и примыкание.</a:t>
            </a:r>
          </a:p>
          <a:p>
            <a:pPr marL="0" indent="0" algn="ctr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3. Третье слово – управление и примыкание.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работу!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Гладь быстрее – примыкание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Синяя гладь – согласование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долго – примыкание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Трудное правило – согласование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голубей (небо) – примыкание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Стая голубей - управление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56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Трехминутное эссе.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93949"/>
            <a:ext cx="8596668" cy="454741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больше всего понравилось на уроке?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Чья работа понравилась больше всего?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материал остался непонятным?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 158 повторить, упр. 52 стр. 26, повторить словарные слова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4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4472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Повторение. Способы </a:t>
            </a:r>
            <a:r>
              <a:rPr lang="ru-RU" sz="7200" b="1" dirty="0" smtClean="0">
                <a:solidFill>
                  <a:schemeClr val="tx1"/>
                </a:solidFill>
              </a:rPr>
              <a:t>подчинительной связи.</a:t>
            </a:r>
            <a:endParaRPr lang="ru-RU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5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ОЦЕНКИ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уверен, что знаю данную тему и смогу выполнить задания по ней.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кажется, что я знаю эту тему и смогу выполнить задания по ней.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кажется, что я не знаю эту тему и не смогу выполнить задания по ней.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не знаю эту тему и не смогу выполнить задания по ней.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3031"/>
            <a:ext cx="8596668" cy="182736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Запишите словосочетания. Вставьте пропущенные буквы. Определите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способ подчинительной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связи.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6275" y="1790163"/>
            <a:ext cx="8596668" cy="43799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ряд. 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Л..вить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рыбу,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г...в..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рили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громко, в..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ликого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человека, любящего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друга, воспитывать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б..жать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быстро.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ряд. Умеет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з..варе..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чаем,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ш..л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останавливаясь, принять участие, в двадцатых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числах,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успел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л..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 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ряд. К..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чающимися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д..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ревьями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нужно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береч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 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дел..,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увидел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..делал для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ответил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п..думав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9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работу!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4405745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ряд. 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рыбу - управление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рили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громко - примыкание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ликого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согласование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любящего друга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согласование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воспитывать себя - управление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быстро - примыкание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96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работу!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ряд. Умеет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примыкание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варе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чаем - согласование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останавливаясь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примыкание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принять участие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управление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двадцатых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числах - согласование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успел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примыкание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примыкание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54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работу!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3483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ряд.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чающимися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ревьями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согласование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нужно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береч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примыкание 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нашем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согласование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увидел  друга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управление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делал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- управление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ответил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думав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примыкание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97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информации.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1223"/>
            <a:ext cx="8596668" cy="447014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</a:t>
            </a:r>
            <a:r>
              <a:rPr lang="ru-RU" sz="4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связи в </a:t>
            </a:r>
            <a:r>
              <a:rPr lang="ru-RU" sz="4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словосочетании.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2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56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1512"/>
          <a:stretch/>
        </p:blipFill>
        <p:spPr>
          <a:xfrm>
            <a:off x="2552760" y="1365161"/>
            <a:ext cx="4826834" cy="54928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92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521</Words>
  <Application>Microsoft Office PowerPoint</Application>
  <PresentationFormat>Широкоэкранный</PresentationFormat>
  <Paragraphs>82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Грань</vt:lpstr>
      <vt:lpstr>Прочитайте запись. Определите тему урока.</vt:lpstr>
      <vt:lpstr>Повторение. Способы подчинительной связи.</vt:lpstr>
      <vt:lpstr>ЛИСТ ОЦЕНКИ</vt:lpstr>
      <vt:lpstr>Запишите словосочетания. Вставьте пропущенные буквы. Определите способ подчинительной связи.</vt:lpstr>
      <vt:lpstr>Проверим работу!</vt:lpstr>
      <vt:lpstr>Проверим работу!</vt:lpstr>
      <vt:lpstr>Проверим работу!</vt:lpstr>
      <vt:lpstr>Перевод информации.</vt:lpstr>
      <vt:lpstr>Алгоритм.</vt:lpstr>
      <vt:lpstr>Найдите ошибки. Запишите предложения в исправленном виде. Выпишите словосочетание (на выбор) и выполните его синтаксический разбор.</vt:lpstr>
      <vt:lpstr>Найдите синонимичные словосочетания.</vt:lpstr>
      <vt:lpstr>Творческая работа.  Составьте с этими словами словосочетания.   </vt:lpstr>
      <vt:lpstr>Проверим работу!</vt:lpstr>
      <vt:lpstr>Трехминутное эссе.</vt:lpstr>
      <vt:lpstr>Домашнее задание.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подчинительной связи.</dc:title>
  <dc:creator>1</dc:creator>
  <cp:lastModifiedBy>1</cp:lastModifiedBy>
  <cp:revision>12</cp:revision>
  <dcterms:created xsi:type="dcterms:W3CDTF">2013-11-05T11:18:27Z</dcterms:created>
  <dcterms:modified xsi:type="dcterms:W3CDTF">2017-04-06T13:47:57Z</dcterms:modified>
</cp:coreProperties>
</file>