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letter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9" autoAdjust="0"/>
  </p:normalViewPr>
  <p:slideViewPr>
    <p:cSldViewPr>
      <p:cViewPr varScale="1">
        <p:scale>
          <a:sx n="78" d="100"/>
          <a:sy n="78" d="100"/>
        </p:scale>
        <p:origin x="-11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9BAC-D62F-4312-9AC1-661C1728E0F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907A-E58B-479D-B3F9-8E5F9CB3D6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907A-E58B-479D-B3F9-8E5F9CB3D64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37104" y="4929198"/>
            <a:ext cx="3405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Дөнгелек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ыв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214422"/>
            <a:ext cx="3357586" cy="3332451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sp>
        <p:nvSpPr>
          <p:cNvPr id="22" name="Улыбающееся лицо 21"/>
          <p:cNvSpPr/>
          <p:nvPr/>
        </p:nvSpPr>
        <p:spPr>
          <a:xfrm>
            <a:off x="5143504" y="214290"/>
            <a:ext cx="2714644" cy="2857520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4929190" y="1000108"/>
            <a:ext cx="3929090" cy="3786214"/>
          </a:xfrm>
          <a:prstGeom prst="su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2910" y="714356"/>
            <a:ext cx="3500462" cy="35004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pic>
        <p:nvPicPr>
          <p:cNvPr id="5" name="Рисунок 4" descr="кп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008" y="928670"/>
            <a:ext cx="3464336" cy="2286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5572140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үшбұрыш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48" y="785794"/>
            <a:ext cx="5214974" cy="4071966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5072074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шаршы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57950" y="1785926"/>
            <a:ext cx="1857388" cy="1857388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57950" y="500042"/>
            <a:ext cx="1857388" cy="1285884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428868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  <a:endCxn id="7" idx="2"/>
          </p:cNvCxnSpPr>
          <p:nvPr/>
        </p:nvCxnSpPr>
        <p:spPr>
          <a:xfrm rot="16200000" flipH="1">
            <a:off x="6965173" y="2678901"/>
            <a:ext cx="5000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1"/>
            <a:endCxn id="7" idx="3"/>
          </p:cNvCxnSpPr>
          <p:nvPr/>
        </p:nvCxnSpPr>
        <p:spPr>
          <a:xfrm rot="10800000" flipH="1">
            <a:off x="6786578" y="2678901"/>
            <a:ext cx="8572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42976" y="1071546"/>
            <a:ext cx="3786214" cy="35719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5" grpId="0" animBg="1"/>
      <p:bldP spid="6" grpId="0" animBg="1"/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2071670" y="1142984"/>
            <a:ext cx="4714908" cy="4000528"/>
          </a:xfrm>
          <a:prstGeom prst="star5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572140"/>
            <a:ext cx="4363695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бесбұрыш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928794" y="1214422"/>
            <a:ext cx="4786346" cy="3857652"/>
          </a:xfrm>
          <a:prstGeom prst="trapezoid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sx="110000" sy="11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5572140"/>
            <a:ext cx="39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ТРАПЕЦИЯ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71604" y="1214422"/>
            <a:ext cx="5857916" cy="37147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214422"/>
            <a:ext cx="5572164" cy="33575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214950"/>
            <a:ext cx="4260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</a:t>
            </a:r>
            <a:r>
              <a:rPr lang="kk-KZ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өртБұрыш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75530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8793"/>
            <a:ext cx="6019048" cy="63492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2330" y="0"/>
            <a:ext cx="6263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Рахмет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9</Words>
  <Application>Microsoft Office PowerPoint</Application>
  <PresentationFormat>Лист Letter (8,5x11")</PresentationFormat>
  <Paragraphs>8</Paragraphs>
  <Slides>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Райгуль</cp:lastModifiedBy>
  <cp:revision>13</cp:revision>
  <dcterms:modified xsi:type="dcterms:W3CDTF">2012-12-07T07:56:09Z</dcterms:modified>
</cp:coreProperties>
</file>