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  <a:srgbClr val="FF6699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0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6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2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9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4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1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9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1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3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5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D4BA1-8C00-4BB2-8EA0-E11864AD2360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CD52-0E14-44AB-9459-AC096F64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776" y="558266"/>
            <a:ext cx="7542997" cy="226830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Группа№ 9 «ПЧЕЛКА»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9632" y="4032986"/>
            <a:ext cx="5573027" cy="125128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Подготовила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Глотова С.В.-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Воспитатель МДОУ №23 «Ромашка»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FF33CC"/>
                </a:solidFill>
              </a:rPr>
              <a:t>Колокольчики звенят, </a:t>
            </a:r>
            <a:br>
              <a:rPr lang="ru-RU" sz="4000" dirty="0">
                <a:solidFill>
                  <a:srgbClr val="FF33CC"/>
                </a:solidFill>
              </a:rPr>
            </a:br>
            <a:r>
              <a:rPr lang="ru-RU" sz="4000" dirty="0">
                <a:solidFill>
                  <a:srgbClr val="FF33CC"/>
                </a:solidFill>
              </a:rPr>
              <a:t>Барабанчики гремят, </a:t>
            </a:r>
            <a:br>
              <a:rPr lang="ru-RU" sz="4000" dirty="0">
                <a:solidFill>
                  <a:srgbClr val="FF33CC"/>
                </a:solidFill>
              </a:rPr>
            </a:br>
            <a:r>
              <a:rPr lang="ru-RU" sz="4000" dirty="0">
                <a:solidFill>
                  <a:srgbClr val="FF33CC"/>
                </a:solidFill>
              </a:rPr>
              <a:t>Маракасы, дудки, бубны, </a:t>
            </a:r>
            <a:br>
              <a:rPr lang="ru-RU" sz="4000" dirty="0">
                <a:solidFill>
                  <a:srgbClr val="FF33CC"/>
                </a:solidFill>
              </a:rPr>
            </a:br>
            <a:r>
              <a:rPr lang="ru-RU" sz="4000" dirty="0">
                <a:solidFill>
                  <a:srgbClr val="FF33CC"/>
                </a:solidFill>
              </a:rPr>
              <a:t>Строим музыкальный лад.</a:t>
            </a:r>
            <a:br>
              <a:rPr lang="ru-RU" sz="4000" dirty="0">
                <a:solidFill>
                  <a:srgbClr val="FF33CC"/>
                </a:solidFill>
              </a:rPr>
            </a:br>
            <a:r>
              <a:rPr lang="ru-RU" sz="4000" dirty="0">
                <a:solidFill>
                  <a:srgbClr val="FF33CC"/>
                </a:solidFill>
              </a:rPr>
              <a:t/>
            </a:r>
            <a:br>
              <a:rPr lang="ru-RU" sz="4000" dirty="0">
                <a:solidFill>
                  <a:srgbClr val="FF33CC"/>
                </a:solidFill>
              </a:rPr>
            </a:br>
            <a:endParaRPr lang="ru-RU" sz="4000" dirty="0">
              <a:solidFill>
                <a:srgbClr val="FF33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09" y="867356"/>
            <a:ext cx="7158182" cy="53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8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CC00CC"/>
                </a:solidFill>
              </a:rPr>
              <a:t>Чтоб успешно развиваться, </a:t>
            </a:r>
            <a:br>
              <a:rPr lang="ru-RU" sz="4000" dirty="0">
                <a:solidFill>
                  <a:srgbClr val="CC00CC"/>
                </a:solidFill>
              </a:rPr>
            </a:br>
            <a:r>
              <a:rPr lang="ru-RU" sz="4000" dirty="0">
                <a:solidFill>
                  <a:srgbClr val="CC00CC"/>
                </a:solidFill>
              </a:rPr>
              <a:t>Нужно спортом заниматься. </a:t>
            </a:r>
            <a:br>
              <a:rPr lang="ru-RU" sz="4000" dirty="0">
                <a:solidFill>
                  <a:srgbClr val="CC00CC"/>
                </a:solidFill>
              </a:rPr>
            </a:br>
            <a:r>
              <a:rPr lang="ru-RU" sz="4000" dirty="0">
                <a:solidFill>
                  <a:srgbClr val="CC00CC"/>
                </a:solidFill>
              </a:rPr>
              <a:t>Нам полезно без сомнения </a:t>
            </a:r>
            <a:br>
              <a:rPr lang="ru-RU" sz="4000" dirty="0">
                <a:solidFill>
                  <a:srgbClr val="CC00CC"/>
                </a:solidFill>
              </a:rPr>
            </a:br>
            <a:r>
              <a:rPr lang="ru-RU" sz="4000" dirty="0">
                <a:solidFill>
                  <a:srgbClr val="CC00CC"/>
                </a:solidFill>
              </a:rPr>
              <a:t>Все, что связано с движением.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3" y="1003541"/>
            <a:ext cx="6770254" cy="50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837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7030A0"/>
                </a:solidFill>
              </a:rPr>
              <a:t>Группу всю мы показали, 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О себе все рассказали. 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Вас в гости снова будем ждать, 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Нам есть еще, что показать.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182" y="757383"/>
            <a:ext cx="5883564" cy="626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</a:rPr>
              <a:t>В детский сад детишки 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С радостью всегда идут, 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И девчонки, и мальчишки, 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Очень нравится им тут!  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Мы дверь сегодня открываем, 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И в нашу группу приглашаем! 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76" y="602960"/>
            <a:ext cx="7914176" cy="58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110" y="997527"/>
            <a:ext cx="10792690" cy="73013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FF66CC"/>
                </a:solidFill>
              </a:rPr>
              <a:t>Диванчик здесь удобный есть, </a:t>
            </a:r>
            <a:br>
              <a:rPr lang="ru-RU" sz="3200" dirty="0">
                <a:solidFill>
                  <a:srgbClr val="FF66CC"/>
                </a:solidFill>
              </a:rPr>
            </a:br>
            <a:r>
              <a:rPr lang="ru-RU" sz="3200" dirty="0">
                <a:solidFill>
                  <a:srgbClr val="FF66CC"/>
                </a:solidFill>
              </a:rPr>
              <a:t>Кто хочет, тот и может сесть.</a:t>
            </a:r>
            <a:br>
              <a:rPr lang="ru-RU" sz="3200" dirty="0">
                <a:solidFill>
                  <a:srgbClr val="FF66CC"/>
                </a:solidFill>
              </a:rPr>
            </a:br>
            <a:r>
              <a:rPr lang="ru-RU" sz="3200" dirty="0">
                <a:solidFill>
                  <a:srgbClr val="FF66CC"/>
                </a:solidFill>
              </a:rPr>
              <a:t>В раздевалке шкафчики. </a:t>
            </a:r>
            <a:br>
              <a:rPr lang="ru-RU" sz="3200" dirty="0">
                <a:solidFill>
                  <a:srgbClr val="FF66CC"/>
                </a:solidFill>
              </a:rPr>
            </a:br>
            <a:r>
              <a:rPr lang="ru-RU" sz="3200" dirty="0">
                <a:solidFill>
                  <a:srgbClr val="FF66CC"/>
                </a:solidFill>
              </a:rPr>
              <a:t>В них пальто и шарфики, </a:t>
            </a:r>
            <a:br>
              <a:rPr lang="ru-RU" sz="3200" dirty="0">
                <a:solidFill>
                  <a:srgbClr val="FF66CC"/>
                </a:solidFill>
              </a:rPr>
            </a:br>
            <a:r>
              <a:rPr lang="ru-RU" sz="3200" dirty="0">
                <a:solidFill>
                  <a:srgbClr val="FF66CC"/>
                </a:solidFill>
              </a:rPr>
              <a:t>Туфли, шапочки, ботинки, </a:t>
            </a:r>
            <a:br>
              <a:rPr lang="ru-RU" sz="3200" dirty="0">
                <a:solidFill>
                  <a:srgbClr val="FF66CC"/>
                </a:solidFill>
              </a:rPr>
            </a:br>
            <a:r>
              <a:rPr lang="ru-RU" sz="3200" dirty="0">
                <a:solidFill>
                  <a:srgbClr val="FF66CC"/>
                </a:solidFill>
              </a:rPr>
              <a:t>А на шкафчиках картинки: </a:t>
            </a:r>
            <a:br>
              <a:rPr lang="ru-RU" sz="3200" dirty="0">
                <a:solidFill>
                  <a:srgbClr val="FF66CC"/>
                </a:solidFill>
              </a:rPr>
            </a:br>
            <a:r>
              <a:rPr lang="ru-RU" sz="3200" dirty="0">
                <a:solidFill>
                  <a:srgbClr val="FF66CC"/>
                </a:solidFill>
              </a:rPr>
              <a:t>Знаю я зачем картинки! </a:t>
            </a:r>
            <a:br>
              <a:rPr lang="ru-RU" sz="3200" dirty="0">
                <a:solidFill>
                  <a:srgbClr val="FF66CC"/>
                </a:solidFill>
              </a:rPr>
            </a:br>
            <a:r>
              <a:rPr lang="ru-RU" sz="3200" dirty="0">
                <a:solidFill>
                  <a:srgbClr val="FF66CC"/>
                </a:solidFill>
              </a:rPr>
              <a:t>Чтоб не путали ботинки, </a:t>
            </a:r>
            <a:br>
              <a:rPr lang="ru-RU" sz="3200" dirty="0">
                <a:solidFill>
                  <a:srgbClr val="FF66CC"/>
                </a:solidFill>
              </a:rPr>
            </a:br>
            <a:r>
              <a:rPr lang="ru-RU" sz="3200" dirty="0">
                <a:solidFill>
                  <a:srgbClr val="FF66CC"/>
                </a:solidFill>
              </a:rPr>
              <a:t>Туфли, шапочки, пальтишки </a:t>
            </a:r>
            <a:br>
              <a:rPr lang="ru-RU" sz="3200" dirty="0">
                <a:solidFill>
                  <a:srgbClr val="FF66CC"/>
                </a:solidFill>
              </a:rPr>
            </a:br>
            <a:r>
              <a:rPr lang="ru-RU" sz="3200" dirty="0">
                <a:solidFill>
                  <a:srgbClr val="FF66CC"/>
                </a:solidFill>
              </a:rPr>
              <a:t>Вани, Маши и Иришки.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33" y="903245"/>
            <a:ext cx="6951643" cy="48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9842" y="1585519"/>
            <a:ext cx="6942940" cy="66827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33CC"/>
                </a:solidFill>
              </a:rPr>
              <a:t>Мы сегодня в сад пришли, </a:t>
            </a:r>
            <a:br>
              <a:rPr lang="ru-RU" sz="2400" dirty="0">
                <a:solidFill>
                  <a:srgbClr val="FF33CC"/>
                </a:solidFill>
              </a:rPr>
            </a:br>
            <a:r>
              <a:rPr lang="ru-RU" sz="2400" dirty="0">
                <a:solidFill>
                  <a:srgbClr val="FF33CC"/>
                </a:solidFill>
              </a:rPr>
              <a:t>В уголок дежурств зашли. </a:t>
            </a:r>
            <a:br>
              <a:rPr lang="ru-RU" sz="2400" dirty="0">
                <a:solidFill>
                  <a:srgbClr val="FF33CC"/>
                </a:solidFill>
              </a:rPr>
            </a:br>
            <a:r>
              <a:rPr lang="ru-RU" sz="2400" dirty="0">
                <a:solidFill>
                  <a:srgbClr val="FF33CC"/>
                </a:solidFill>
              </a:rPr>
              <a:t>Посмотрели кто дежурит, </a:t>
            </a:r>
            <a:br>
              <a:rPr lang="ru-RU" sz="2400" dirty="0">
                <a:solidFill>
                  <a:srgbClr val="FF33CC"/>
                </a:solidFill>
              </a:rPr>
            </a:br>
            <a:r>
              <a:rPr lang="ru-RU" sz="2400" dirty="0">
                <a:solidFill>
                  <a:srgbClr val="FF33CC"/>
                </a:solidFill>
              </a:rPr>
              <a:t>Для себя решили мы:</a:t>
            </a:r>
            <a:br>
              <a:rPr lang="ru-RU" sz="2400" dirty="0">
                <a:solidFill>
                  <a:srgbClr val="FF33CC"/>
                </a:solidFill>
              </a:rPr>
            </a:br>
            <a:r>
              <a:rPr lang="ru-RU" sz="2400" dirty="0">
                <a:solidFill>
                  <a:srgbClr val="FF33CC"/>
                </a:solidFill>
              </a:rPr>
              <a:t>Кто цветы сейчас польёт, </a:t>
            </a:r>
            <a:br>
              <a:rPr lang="ru-RU" sz="2400" dirty="0">
                <a:solidFill>
                  <a:srgbClr val="FF33CC"/>
                </a:solidFill>
              </a:rPr>
            </a:br>
            <a:r>
              <a:rPr lang="ru-RU" sz="2400" dirty="0">
                <a:solidFill>
                  <a:srgbClr val="FF33CC"/>
                </a:solidFill>
              </a:rPr>
              <a:t>Кто посуду соберёт, </a:t>
            </a:r>
            <a:br>
              <a:rPr lang="ru-RU" sz="2400" dirty="0">
                <a:solidFill>
                  <a:srgbClr val="FF33CC"/>
                </a:solidFill>
              </a:rPr>
            </a:br>
            <a:r>
              <a:rPr lang="ru-RU" sz="2400" dirty="0">
                <a:solidFill>
                  <a:srgbClr val="FF33CC"/>
                </a:solidFill>
              </a:rPr>
              <a:t>Кто поможет на занятьях, </a:t>
            </a:r>
            <a:br>
              <a:rPr lang="ru-RU" sz="2400" dirty="0">
                <a:solidFill>
                  <a:srgbClr val="FF33CC"/>
                </a:solidFill>
              </a:rPr>
            </a:br>
            <a:r>
              <a:rPr lang="ru-RU" sz="2400" dirty="0">
                <a:solidFill>
                  <a:srgbClr val="FF33CC"/>
                </a:solidFill>
              </a:rPr>
              <a:t>Кто игрушки уберёт. </a:t>
            </a:r>
            <a:br>
              <a:rPr lang="ru-RU" sz="2400" dirty="0">
                <a:solidFill>
                  <a:srgbClr val="FF33CC"/>
                </a:solidFill>
              </a:rPr>
            </a:br>
            <a:r>
              <a:rPr lang="ru-RU" sz="2400" dirty="0">
                <a:solidFill>
                  <a:srgbClr val="FF33CC"/>
                </a:solidFill>
              </a:rPr>
              <a:t>Мы дежурили, устали, </a:t>
            </a:r>
            <a:br>
              <a:rPr lang="ru-RU" sz="2400" dirty="0">
                <a:solidFill>
                  <a:srgbClr val="FF33CC"/>
                </a:solidFill>
              </a:rPr>
            </a:br>
            <a:r>
              <a:rPr lang="ru-RU" sz="2400" dirty="0">
                <a:solidFill>
                  <a:srgbClr val="FF33CC"/>
                </a:solidFill>
              </a:rPr>
              <a:t>Все игрушки мы </a:t>
            </a:r>
            <a:r>
              <a:rPr lang="ru-RU" sz="2400" dirty="0" smtClean="0">
                <a:solidFill>
                  <a:srgbClr val="FF33CC"/>
                </a:solidFill>
              </a:rPr>
              <a:t>убрали.</a:t>
            </a:r>
            <a:r>
              <a:rPr lang="ru-RU" sz="2400" dirty="0">
                <a:solidFill>
                  <a:srgbClr val="FF33CC"/>
                </a:solidFill>
              </a:rPr>
              <a:t> </a:t>
            </a:r>
            <a:br>
              <a:rPr lang="ru-RU" sz="2400" dirty="0">
                <a:solidFill>
                  <a:srgbClr val="FF33CC"/>
                </a:solidFill>
              </a:rPr>
            </a:br>
            <a:endParaRPr lang="ru-RU" sz="2400" dirty="0">
              <a:solidFill>
                <a:srgbClr val="FF33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83" y="642938"/>
            <a:ext cx="5599257" cy="5754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97" y="726827"/>
            <a:ext cx="5379028" cy="5852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5" y="777913"/>
            <a:ext cx="5471392" cy="58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1382" y="1690688"/>
            <a:ext cx="7936345" cy="3664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66"/>
                </a:solidFill>
              </a:rPr>
              <a:t>Есть </a:t>
            </a:r>
            <a:r>
              <a:rPr lang="ru-RU" sz="4000" dirty="0">
                <a:solidFill>
                  <a:srgbClr val="FF0066"/>
                </a:solidFill>
              </a:rPr>
              <a:t>театральный уголок</a:t>
            </a:r>
            <a:br>
              <a:rPr lang="ru-RU" sz="4000" dirty="0">
                <a:solidFill>
                  <a:srgbClr val="FF0066"/>
                </a:solidFill>
              </a:rPr>
            </a:br>
            <a:r>
              <a:rPr lang="ru-RU" sz="4000" dirty="0">
                <a:solidFill>
                  <a:srgbClr val="FF0066"/>
                </a:solidFill>
              </a:rPr>
              <a:t>Там куклы разные из сказок: </a:t>
            </a:r>
            <a:br>
              <a:rPr lang="ru-RU" sz="4000" dirty="0">
                <a:solidFill>
                  <a:srgbClr val="FF0066"/>
                </a:solidFill>
              </a:rPr>
            </a:br>
            <a:r>
              <a:rPr lang="ru-RU" sz="4000" dirty="0">
                <a:solidFill>
                  <a:srgbClr val="FF0066"/>
                </a:solidFill>
              </a:rPr>
              <a:t>Лисичка, зайчик, старичок, </a:t>
            </a:r>
            <a:br>
              <a:rPr lang="ru-RU" sz="4000" dirty="0">
                <a:solidFill>
                  <a:srgbClr val="FF0066"/>
                </a:solidFill>
              </a:rPr>
            </a:br>
            <a:r>
              <a:rPr lang="ru-RU" sz="4000" dirty="0">
                <a:solidFill>
                  <a:srgbClr val="FF0066"/>
                </a:solidFill>
              </a:rPr>
              <a:t>В наших руках ожили сразу.</a:t>
            </a:r>
            <a:br>
              <a:rPr lang="ru-RU" sz="4000" dirty="0">
                <a:solidFill>
                  <a:srgbClr val="FF0066"/>
                </a:solidFill>
              </a:rPr>
            </a:br>
            <a:r>
              <a:rPr lang="ru-RU" sz="4000" dirty="0">
                <a:solidFill>
                  <a:srgbClr val="FF0066"/>
                </a:solidFill>
              </a:rPr>
              <a:t>В костюмы любим наряжаться, </a:t>
            </a:r>
            <a:br>
              <a:rPr lang="ru-RU" sz="4000" dirty="0">
                <a:solidFill>
                  <a:srgbClr val="FF0066"/>
                </a:solidFill>
              </a:rPr>
            </a:br>
            <a:r>
              <a:rPr lang="ru-RU" sz="4000" dirty="0">
                <a:solidFill>
                  <a:srgbClr val="FF0066"/>
                </a:solidFill>
              </a:rPr>
              <a:t>В героев разных превращаться.</a:t>
            </a:r>
            <a:br>
              <a:rPr lang="ru-RU" sz="4000" dirty="0">
                <a:solidFill>
                  <a:srgbClr val="FF0066"/>
                </a:solidFill>
              </a:rPr>
            </a:br>
            <a:endParaRPr lang="ru-RU" sz="4000" dirty="0">
              <a:solidFill>
                <a:srgbClr val="FF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24" y="394622"/>
            <a:ext cx="6721860" cy="50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0727"/>
            <a:ext cx="10515600" cy="4976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FF6699"/>
                </a:solidFill>
              </a:rPr>
              <a:t>Здесь учимся строить, соображать, </a:t>
            </a:r>
            <a:br>
              <a:rPr lang="ru-RU" sz="4000" dirty="0">
                <a:solidFill>
                  <a:srgbClr val="FF6699"/>
                </a:solidFill>
              </a:rPr>
            </a:br>
            <a:r>
              <a:rPr lang="ru-RU" sz="4000" dirty="0">
                <a:solidFill>
                  <a:srgbClr val="FF6699"/>
                </a:solidFill>
              </a:rPr>
              <a:t>Логически думать, ум развивать</a:t>
            </a:r>
            <a:r>
              <a:rPr lang="ru-RU" sz="4000" dirty="0" smtClean="0">
                <a:solidFill>
                  <a:srgbClr val="FF6699"/>
                </a:solidFill>
              </a:rPr>
              <a:t>.</a:t>
            </a:r>
            <a:r>
              <a:rPr lang="ru-RU" sz="4000" dirty="0">
                <a:solidFill>
                  <a:srgbClr val="FF6699"/>
                </a:solidFill>
              </a:rPr>
              <a:t/>
            </a:r>
            <a:br>
              <a:rPr lang="ru-RU" sz="4000" dirty="0">
                <a:solidFill>
                  <a:srgbClr val="FF6699"/>
                </a:solidFill>
              </a:rPr>
            </a:br>
            <a:r>
              <a:rPr lang="ru-RU" sz="4000" dirty="0">
                <a:solidFill>
                  <a:srgbClr val="FF6699"/>
                </a:solidFill>
              </a:rPr>
              <a:t>Воспитатель помогает </a:t>
            </a:r>
            <a:br>
              <a:rPr lang="ru-RU" sz="4000" dirty="0">
                <a:solidFill>
                  <a:srgbClr val="FF6699"/>
                </a:solidFill>
              </a:rPr>
            </a:br>
            <a:r>
              <a:rPr lang="ru-RU" sz="4000" dirty="0">
                <a:solidFill>
                  <a:srgbClr val="FF6699"/>
                </a:solidFill>
              </a:rPr>
              <a:t>Много нового узнать. </a:t>
            </a:r>
            <a:br>
              <a:rPr lang="ru-RU" sz="4000" dirty="0">
                <a:solidFill>
                  <a:srgbClr val="FF6699"/>
                </a:solidFill>
              </a:rPr>
            </a:br>
            <a:r>
              <a:rPr lang="ru-RU" sz="4000" dirty="0">
                <a:solidFill>
                  <a:srgbClr val="FF6699"/>
                </a:solidFill>
              </a:rPr>
              <a:t>Учимся мы здесь, играя, </a:t>
            </a:r>
            <a:br>
              <a:rPr lang="ru-RU" sz="4000" dirty="0">
                <a:solidFill>
                  <a:srgbClr val="FF6699"/>
                </a:solidFill>
              </a:rPr>
            </a:br>
            <a:r>
              <a:rPr lang="ru-RU" sz="4000" dirty="0">
                <a:solidFill>
                  <a:srgbClr val="FF6699"/>
                </a:solidFill>
              </a:rPr>
              <a:t>Легче мир так познавать</a:t>
            </a:r>
            <a:r>
              <a:rPr lang="ru-RU" sz="4000" dirty="0" smtClean="0">
                <a:solidFill>
                  <a:srgbClr val="FF6699"/>
                </a:solidFill>
              </a:rPr>
              <a:t>.</a:t>
            </a:r>
            <a:r>
              <a:rPr lang="ru-RU" sz="4000" dirty="0">
                <a:solidFill>
                  <a:srgbClr val="FF6699"/>
                </a:solidFill>
              </a:rPr>
              <a:t> </a:t>
            </a:r>
            <a:r>
              <a:rPr lang="ru-RU" dirty="0">
                <a:solidFill>
                  <a:srgbClr val="FF6699"/>
                </a:solidFill>
              </a:rPr>
              <a:t/>
            </a:r>
            <a:br>
              <a:rPr lang="ru-RU" dirty="0">
                <a:solidFill>
                  <a:srgbClr val="FF6699"/>
                </a:solidFill>
              </a:rPr>
            </a:br>
            <a:endParaRPr lang="ru-RU" dirty="0">
              <a:solidFill>
                <a:srgbClr val="FF66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99" y="402672"/>
            <a:ext cx="6908801" cy="56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618" y="1357745"/>
            <a:ext cx="10079182" cy="481921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sz="5100" dirty="0">
                <a:solidFill>
                  <a:srgbClr val="0070C0"/>
                </a:solidFill>
              </a:rPr>
              <a:t/>
            </a:r>
            <a:br>
              <a:rPr lang="ru-RU" sz="5100" dirty="0">
                <a:solidFill>
                  <a:srgbClr val="0070C0"/>
                </a:solidFill>
              </a:rPr>
            </a:br>
            <a:r>
              <a:rPr lang="ru-RU" sz="5100" dirty="0">
                <a:solidFill>
                  <a:srgbClr val="FF0000"/>
                </a:solidFill>
              </a:rPr>
              <a:t>Здесь мы будем заниматься, </a:t>
            </a:r>
            <a:br>
              <a:rPr lang="ru-RU" sz="5100" dirty="0">
                <a:solidFill>
                  <a:srgbClr val="FF0000"/>
                </a:solidFill>
              </a:rPr>
            </a:br>
            <a:r>
              <a:rPr lang="ru-RU" sz="5100" dirty="0">
                <a:solidFill>
                  <a:srgbClr val="FF0000"/>
                </a:solidFill>
              </a:rPr>
              <a:t>Не играть, не баловаться.</a:t>
            </a:r>
            <a:br>
              <a:rPr lang="ru-RU" sz="5100" dirty="0">
                <a:solidFill>
                  <a:srgbClr val="FF0000"/>
                </a:solidFill>
              </a:rPr>
            </a:br>
            <a:r>
              <a:rPr lang="ru-RU" sz="5100" dirty="0">
                <a:solidFill>
                  <a:srgbClr val="FF0000"/>
                </a:solidFill>
              </a:rPr>
              <a:t>Будем азбуку учить, </a:t>
            </a:r>
            <a:br>
              <a:rPr lang="ru-RU" sz="5100" dirty="0">
                <a:solidFill>
                  <a:srgbClr val="FF0000"/>
                </a:solidFill>
              </a:rPr>
            </a:br>
            <a:r>
              <a:rPr lang="ru-RU" sz="5100" dirty="0">
                <a:solidFill>
                  <a:srgbClr val="FF0000"/>
                </a:solidFill>
              </a:rPr>
              <a:t>Язычок у нас все сможет, </a:t>
            </a:r>
            <a:br>
              <a:rPr lang="ru-RU" sz="5100" dirty="0">
                <a:solidFill>
                  <a:srgbClr val="FF0000"/>
                </a:solidFill>
              </a:rPr>
            </a:br>
            <a:r>
              <a:rPr lang="ru-RU" sz="5100" dirty="0">
                <a:solidFill>
                  <a:srgbClr val="FF0000"/>
                </a:solidFill>
              </a:rPr>
              <a:t>Воспитатель нам поможет.</a:t>
            </a:r>
          </a:p>
          <a:p>
            <a:pPr marL="0" indent="0" algn="ctr">
              <a:buNone/>
            </a:pPr>
            <a:r>
              <a:rPr lang="ru-RU" sz="5100" dirty="0">
                <a:solidFill>
                  <a:srgbClr val="FF0000"/>
                </a:solidFill>
              </a:rPr>
              <a:t>И научимся считать,</a:t>
            </a:r>
            <a:br>
              <a:rPr lang="ru-RU" sz="5100" dirty="0">
                <a:solidFill>
                  <a:srgbClr val="FF0000"/>
                </a:solidFill>
              </a:rPr>
            </a:br>
            <a:r>
              <a:rPr lang="ru-RU" sz="5100" dirty="0">
                <a:solidFill>
                  <a:srgbClr val="FF0000"/>
                </a:solidFill>
              </a:rPr>
              <a:t>Задачки сложные решать</a:t>
            </a:r>
            <a:br>
              <a:rPr lang="ru-RU" sz="5100" dirty="0">
                <a:solidFill>
                  <a:srgbClr val="FF0000"/>
                </a:solidFill>
              </a:rPr>
            </a:br>
            <a:r>
              <a:rPr lang="ru-RU" sz="5100" dirty="0">
                <a:solidFill>
                  <a:srgbClr val="FF0000"/>
                </a:solidFill>
              </a:rPr>
              <a:t>Вместе все сумеем, </a:t>
            </a:r>
            <a:br>
              <a:rPr lang="ru-RU" sz="5100" dirty="0">
                <a:solidFill>
                  <a:srgbClr val="FF0000"/>
                </a:solidFill>
              </a:rPr>
            </a:br>
            <a:r>
              <a:rPr lang="ru-RU" sz="5100" dirty="0">
                <a:solidFill>
                  <a:srgbClr val="FF0000"/>
                </a:solidFill>
              </a:rPr>
              <a:t>Трудности преодолеет.</a:t>
            </a:r>
            <a:br>
              <a:rPr lang="ru-RU" sz="5100" dirty="0">
                <a:solidFill>
                  <a:srgbClr val="FF0000"/>
                </a:solidFill>
              </a:rPr>
            </a:br>
            <a:r>
              <a:rPr lang="ru-RU" sz="5100" dirty="0">
                <a:solidFill>
                  <a:srgbClr val="FF0000"/>
                </a:solidFill>
              </a:rPr>
              <a:t/>
            </a:r>
            <a:br>
              <a:rPr lang="ru-RU" sz="5100" dirty="0">
                <a:solidFill>
                  <a:srgbClr val="FF0000"/>
                </a:solidFill>
              </a:rPr>
            </a:br>
            <a:endParaRPr lang="ru-RU" sz="51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80" y="840794"/>
            <a:ext cx="7031857" cy="52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3855"/>
            <a:ext cx="10515600" cy="48931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FF33CC"/>
                </a:solidFill>
              </a:rPr>
              <a:t>Есть уголок природы в нашей группе,  </a:t>
            </a:r>
            <a:br>
              <a:rPr lang="ru-RU" sz="3600" dirty="0">
                <a:solidFill>
                  <a:srgbClr val="FF33CC"/>
                </a:solidFill>
              </a:rPr>
            </a:br>
            <a:r>
              <a:rPr lang="ru-RU" sz="3600" dirty="0">
                <a:solidFill>
                  <a:srgbClr val="FF33CC"/>
                </a:solidFill>
              </a:rPr>
              <a:t>Много там всего растет. </a:t>
            </a:r>
            <a:br>
              <a:rPr lang="ru-RU" sz="3600" dirty="0">
                <a:solidFill>
                  <a:srgbClr val="FF33CC"/>
                </a:solidFill>
              </a:rPr>
            </a:br>
            <a:r>
              <a:rPr lang="ru-RU" sz="3600" dirty="0">
                <a:solidFill>
                  <a:srgbClr val="FF33CC"/>
                </a:solidFill>
              </a:rPr>
              <a:t>Здесь цветы мы поливаем, </a:t>
            </a:r>
            <a:br>
              <a:rPr lang="ru-RU" sz="3600" dirty="0">
                <a:solidFill>
                  <a:srgbClr val="FF33CC"/>
                </a:solidFill>
              </a:rPr>
            </a:br>
            <a:r>
              <a:rPr lang="ru-RU" sz="3600" dirty="0">
                <a:solidFill>
                  <a:srgbClr val="FF33CC"/>
                </a:solidFill>
              </a:rPr>
              <a:t>За рассадой </a:t>
            </a:r>
            <a:r>
              <a:rPr lang="ru-RU" sz="3600" dirty="0" smtClean="0">
                <a:solidFill>
                  <a:srgbClr val="FF33CC"/>
                </a:solidFill>
              </a:rPr>
              <a:t>наблюдаем.</a:t>
            </a:r>
            <a:endParaRPr lang="ru-RU" sz="3600" dirty="0">
              <a:solidFill>
                <a:srgbClr val="FF33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26" y="658515"/>
            <a:ext cx="6945747" cy="52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CC00CC"/>
                </a:solidFill>
              </a:rPr>
              <a:t>Книжки добрые читают</a:t>
            </a:r>
            <a:br>
              <a:rPr lang="ru-RU" sz="4000" dirty="0">
                <a:solidFill>
                  <a:srgbClr val="CC00CC"/>
                </a:solidFill>
              </a:rPr>
            </a:br>
            <a:r>
              <a:rPr lang="ru-RU" sz="4000" dirty="0">
                <a:solidFill>
                  <a:srgbClr val="CC00CC"/>
                </a:solidFill>
              </a:rPr>
              <a:t>Воспитатели для нас. </a:t>
            </a:r>
            <a:br>
              <a:rPr lang="ru-RU" sz="4000" dirty="0">
                <a:solidFill>
                  <a:srgbClr val="CC00CC"/>
                </a:solidFill>
              </a:rPr>
            </a:br>
            <a:r>
              <a:rPr lang="ru-RU" sz="4000" dirty="0">
                <a:solidFill>
                  <a:srgbClr val="CC00CC"/>
                </a:solidFill>
              </a:rPr>
              <a:t>Ежедневно наступает </a:t>
            </a:r>
            <a:br>
              <a:rPr lang="ru-RU" sz="4000" dirty="0">
                <a:solidFill>
                  <a:srgbClr val="CC00CC"/>
                </a:solidFill>
              </a:rPr>
            </a:br>
            <a:r>
              <a:rPr lang="ru-RU" sz="4000" dirty="0">
                <a:solidFill>
                  <a:srgbClr val="CC00CC"/>
                </a:solidFill>
              </a:rPr>
              <a:t>Чтенья книг желанный час!</a:t>
            </a:r>
          </a:p>
          <a:p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97" y="597605"/>
            <a:ext cx="7010206" cy="52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53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Группа№ 9 «ПЧЕЛКА»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Группа№ 9 «ПЧЕЛКА»</dc:title>
  <dc:creator>Светочка</dc:creator>
  <cp:lastModifiedBy>Светочка</cp:lastModifiedBy>
  <cp:revision>10</cp:revision>
  <dcterms:created xsi:type="dcterms:W3CDTF">2016-11-20T12:35:01Z</dcterms:created>
  <dcterms:modified xsi:type="dcterms:W3CDTF">2016-12-03T11:33:55Z</dcterms:modified>
</cp:coreProperties>
</file>