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5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2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3885-A871-47B7-90CA-F992F8752BB4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79-2C0E-45E7-90D0-AB284AC62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3885-A871-47B7-90CA-F992F8752BB4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79-2C0E-45E7-90D0-AB284AC62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3885-A871-47B7-90CA-F992F8752BB4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79-2C0E-45E7-90D0-AB284AC62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3885-A871-47B7-90CA-F992F8752BB4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79-2C0E-45E7-90D0-AB284AC62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3885-A871-47B7-90CA-F992F8752BB4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79-2C0E-45E7-90D0-AB284AC62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3885-A871-47B7-90CA-F992F8752BB4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79-2C0E-45E7-90D0-AB284AC62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3885-A871-47B7-90CA-F992F8752BB4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79-2C0E-45E7-90D0-AB284AC62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3885-A871-47B7-90CA-F992F8752BB4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79-2C0E-45E7-90D0-AB284AC62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3885-A871-47B7-90CA-F992F8752BB4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79-2C0E-45E7-90D0-AB284AC62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3885-A871-47B7-90CA-F992F8752BB4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79-2C0E-45E7-90D0-AB284AC62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3885-A871-47B7-90CA-F992F8752BB4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CF5F79-2C0E-45E7-90D0-AB284AC629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943885-A871-47B7-90CA-F992F8752BB4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CF5F79-2C0E-45E7-90D0-AB284AC6296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864095"/>
          </a:xfrm>
        </p:spPr>
        <p:txBody>
          <a:bodyPr>
            <a:normAutofit/>
          </a:bodyPr>
          <a:lstStyle/>
          <a:p>
            <a:r>
              <a:rPr lang="ru-RU" dirty="0" smtClean="0"/>
              <a:t>Саяно-Шушенская ГЭС</a:t>
            </a:r>
            <a:endParaRPr lang="ru-RU" dirty="0"/>
          </a:p>
        </p:txBody>
      </p:sp>
      <p:pic>
        <p:nvPicPr>
          <p:cNvPr id="4" name="Рисунок 3" descr="5a14ba0e5e50b2896f442fe0c5be01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7596336" cy="4264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032" y="5445224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Выполнили ученики  6 «Д» класса</a:t>
            </a:r>
          </a:p>
          <a:p>
            <a:r>
              <a:rPr lang="ru-RU" dirty="0" smtClean="0"/>
              <a:t>Королёв Богдан, Анисимова Елизавета, Мешков Павел, Горячева Мария, </a:t>
            </a:r>
            <a:r>
              <a:rPr lang="ru-RU" dirty="0" err="1" smtClean="0"/>
              <a:t>Феденко</a:t>
            </a:r>
            <a:r>
              <a:rPr lang="ru-RU" dirty="0" smtClean="0"/>
              <a:t> Игорь.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Большое спасибо за внимание!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3456384" cy="633670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Крупнейшая </a:t>
            </a:r>
            <a:r>
              <a:rPr lang="ru-RU" dirty="0"/>
              <a:t>по </a:t>
            </a:r>
            <a:r>
              <a:rPr lang="ru-RU" dirty="0" smtClean="0"/>
              <a:t> мощности гидроэлектростанция</a:t>
            </a:r>
            <a:r>
              <a:rPr lang="ru-RU" dirty="0"/>
              <a:t> </a:t>
            </a:r>
            <a:r>
              <a:rPr lang="ru-RU" dirty="0" smtClean="0"/>
              <a:t> России </a:t>
            </a:r>
            <a:r>
              <a:rPr lang="ru-RU" dirty="0" smtClean="0"/>
              <a:t>расположена </a:t>
            </a:r>
            <a:r>
              <a:rPr lang="ru-RU" dirty="0"/>
              <a:t>на реке </a:t>
            </a:r>
            <a:r>
              <a:rPr lang="ru-RU" dirty="0" smtClean="0"/>
              <a:t>Енисей, </a:t>
            </a:r>
            <a:r>
              <a:rPr lang="ru-RU" dirty="0"/>
              <a:t>на границе </a:t>
            </a:r>
            <a:r>
              <a:rPr lang="ru-RU" dirty="0" smtClean="0"/>
              <a:t>Красноярского края</a:t>
            </a:r>
            <a:r>
              <a:rPr lang="ru-RU" dirty="0"/>
              <a:t> и </a:t>
            </a:r>
            <a:r>
              <a:rPr lang="ru-RU" dirty="0" smtClean="0"/>
              <a:t>Хакасии, </a:t>
            </a:r>
            <a:r>
              <a:rPr lang="ru-RU" dirty="0"/>
              <a:t>у </a:t>
            </a:r>
            <a:r>
              <a:rPr lang="ru-RU" dirty="0" smtClean="0"/>
              <a:t>посёлка </a:t>
            </a:r>
            <a:r>
              <a:rPr lang="ru-RU" dirty="0" err="1" smtClean="0"/>
              <a:t>Черёмушки</a:t>
            </a:r>
            <a:r>
              <a:rPr lang="ru-RU" dirty="0" smtClean="0"/>
              <a:t>, </a:t>
            </a:r>
            <a:r>
              <a:rPr lang="ru-RU" dirty="0"/>
              <a:t>возле </a:t>
            </a:r>
            <a:r>
              <a:rPr lang="ru-RU" dirty="0" smtClean="0"/>
              <a:t>Саяногорска. </a:t>
            </a:r>
            <a:r>
              <a:rPr lang="ru-RU" dirty="0" smtClean="0"/>
              <a:t>Здесь,</a:t>
            </a:r>
            <a:r>
              <a:rPr lang="ru-RU" dirty="0" smtClean="0"/>
              <a:t> </a:t>
            </a:r>
            <a:r>
              <a:rPr lang="ru-RU" dirty="0" smtClean="0"/>
              <a:t>в живописнейших предгорьях Западного </a:t>
            </a:r>
            <a:r>
              <a:rPr lang="ru-RU" dirty="0" err="1" smtClean="0"/>
              <a:t>Саяна</a:t>
            </a:r>
            <a:r>
              <a:rPr lang="ru-RU" dirty="0" smtClean="0"/>
              <a:t>, Енисей </a:t>
            </a:r>
            <a:r>
              <a:rPr lang="ru-RU" dirty="0" smtClean="0"/>
              <a:t>протекает в глубоко врезанной </a:t>
            </a:r>
            <a:r>
              <a:rPr lang="ru-RU" dirty="0" err="1" smtClean="0"/>
              <a:t>каньонообразной</a:t>
            </a:r>
            <a:r>
              <a:rPr lang="ru-RU" dirty="0" smtClean="0"/>
              <a:t> долине. </a:t>
            </a:r>
            <a:r>
              <a:rPr lang="ru-RU" dirty="0" smtClean="0"/>
              <a:t>А н</a:t>
            </a:r>
            <a:r>
              <a:rPr lang="ru-RU" dirty="0" smtClean="0"/>
              <a:t>азвание </a:t>
            </a:r>
            <a:r>
              <a:rPr lang="ru-RU" dirty="0"/>
              <a:t>станции происходит от названий </a:t>
            </a:r>
            <a:r>
              <a:rPr lang="ru-RU" dirty="0" smtClean="0"/>
              <a:t>Саянских гор</a:t>
            </a:r>
            <a:r>
              <a:rPr lang="ru-RU" dirty="0"/>
              <a:t> и расположенного неподалёку от станции села </a:t>
            </a:r>
            <a:r>
              <a:rPr lang="ru-RU" dirty="0" smtClean="0"/>
              <a:t>Шушенское.</a:t>
            </a:r>
            <a:endParaRPr lang="ru-RU" dirty="0"/>
          </a:p>
        </p:txBody>
      </p:sp>
      <p:pic>
        <p:nvPicPr>
          <p:cNvPr id="8" name="Содержимое 7" descr="7208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404664"/>
            <a:ext cx="3705225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3ac1d24ef794cda76fdafa64b9c027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429000"/>
            <a:ext cx="4608798" cy="3068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fff4e_91f78ba5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5152" y="1052736"/>
            <a:ext cx="6592645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22322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Плотина </a:t>
            </a:r>
            <a:r>
              <a:rPr lang="ru-RU" dirty="0"/>
              <a:t>ГЭС образует крупное Саяно-Шушенское водохранилище площадью 621 кв. км</a:t>
            </a:r>
            <a:r>
              <a:rPr lang="ru-RU" dirty="0" smtClean="0"/>
              <a:t>. Качество воды в нем позволяет разводить форель. В зоне водохранилища размещается биосферный заповедник. Он позволяет наблюдать за тем, какие изменения  в природе происходят в  результате  строительства и работы СШ ГЭС.</a:t>
            </a: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bota-vodosbrosa-SShGES_det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5952" y="116632"/>
            <a:ext cx="5746184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170309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068960"/>
            <a:ext cx="4824536" cy="3619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48064" y="4149080"/>
            <a:ext cx="36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Ширина  плотины по </a:t>
            </a:r>
            <a:r>
              <a:rPr lang="ru-RU" dirty="0"/>
              <a:t>основанию — 105,7 м </a:t>
            </a:r>
            <a:r>
              <a:rPr lang="ru-RU" dirty="0" smtClean="0"/>
              <a:t>, а </a:t>
            </a:r>
            <a:r>
              <a:rPr lang="ru-RU" dirty="0"/>
              <a:t>по гребню — 25 м. Плотина очерчена по напорной грани радиусом 600 м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Создание плотины такого типа в условиях сурового климата Сибири не имеет аналогов в мире.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116632"/>
            <a:ext cx="23042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Уникальная арочно-гравитационная плотина станции </a:t>
            </a:r>
            <a:r>
              <a:rPr lang="ru-RU" dirty="0" smtClean="0"/>
              <a:t>— </a:t>
            </a:r>
            <a:r>
              <a:rPr lang="ru-RU" dirty="0" smtClean="0"/>
              <a:t>самая высокая </a:t>
            </a:r>
            <a:r>
              <a:rPr lang="ru-RU" dirty="0" smtClean="0"/>
              <a:t>в России</a:t>
            </a:r>
            <a:r>
              <a:rPr lang="ru-RU" baseline="30000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и одна из высочайших плотин мира. Длина </a:t>
            </a:r>
            <a:r>
              <a:rPr lang="ru-RU" dirty="0"/>
              <a:t>гребня плотины больше </a:t>
            </a:r>
            <a:r>
              <a:rPr lang="ru-RU" dirty="0" smtClean="0"/>
              <a:t>     1 </a:t>
            </a:r>
            <a:r>
              <a:rPr lang="ru-RU" dirty="0"/>
              <a:t>километра, а высота 245 метров — это выше главного здания МГУ.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3933056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Рабочие колеса турбин были доставлены в верховья Енисея водным путем длиною почти в       10 000 километров, через Северный Ледовитый океан.</a:t>
            </a:r>
            <a:endParaRPr lang="ru-RU" dirty="0"/>
          </a:p>
        </p:txBody>
      </p:sp>
      <p:pic>
        <p:nvPicPr>
          <p:cNvPr id="2" name="Рисунок 1" descr="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5016165" cy="2981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580112" y="692697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1968 году началось возведение СШ ГЭС</a:t>
            </a:r>
            <a:r>
              <a:rPr lang="ru-RU" sz="2000" dirty="0" smtClean="0"/>
              <a:t>, в 1975 году было перегорожено русло реки Енисей, </a:t>
            </a:r>
            <a:r>
              <a:rPr lang="ru-RU" sz="2000" dirty="0" smtClean="0"/>
              <a:t>а уже в 1978 году станция дала первый ток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6" name="Рисунок 5" descr="0_3587f_5c9bbbe4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01008"/>
            <a:ext cx="4398821" cy="3227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0_3587a_39dfc2ed_orig.jpg"/>
          <p:cNvPicPr>
            <a:picLocks noChangeAspect="1"/>
          </p:cNvPicPr>
          <p:nvPr/>
        </p:nvPicPr>
        <p:blipFill>
          <a:blip r:embed="rId4" cstate="print"/>
          <a:srcRect l="12201" t="16023" r="5586" b="-966"/>
          <a:stretch>
            <a:fillRect/>
          </a:stretch>
        </p:blipFill>
        <p:spPr>
          <a:xfrm rot="21131969">
            <a:off x="2084252" y="2942258"/>
            <a:ext cx="3599165" cy="2482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95-990x658.jpg"/>
          <p:cNvPicPr>
            <a:picLocks noChangeAspect="1"/>
          </p:cNvPicPr>
          <p:nvPr/>
        </p:nvPicPr>
        <p:blipFill>
          <a:blip r:embed="rId2" cstate="print"/>
          <a:srcRect r="15956" b="507"/>
          <a:stretch>
            <a:fillRect/>
          </a:stretch>
        </p:blipFill>
        <p:spPr>
          <a:xfrm>
            <a:off x="4788024" y="3429000"/>
            <a:ext cx="4176464" cy="3286161"/>
          </a:xfrm>
          <a:prstGeom prst="rect">
            <a:avLst/>
          </a:prstGeom>
        </p:spPr>
      </p:pic>
      <p:pic>
        <p:nvPicPr>
          <p:cNvPr id="2" name="Рисунок 1" descr="0000000012.jpg"/>
          <p:cNvPicPr>
            <a:picLocks noChangeAspect="1"/>
          </p:cNvPicPr>
          <p:nvPr/>
        </p:nvPicPr>
        <p:blipFill>
          <a:blip r:embed="rId3" cstate="print"/>
          <a:srcRect l="8223" r="5439" b="1368"/>
          <a:stretch>
            <a:fillRect/>
          </a:stretch>
        </p:blipFill>
        <p:spPr>
          <a:xfrm>
            <a:off x="251519" y="188640"/>
            <a:ext cx="4956551" cy="4248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2120" y="260648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Плотина СШ ГЭС в разрезе. Вода по турбинным водоводам -диаметр каждого 7,5 </a:t>
            </a:r>
            <a:r>
              <a:rPr lang="ru-RU" dirty="0" err="1" smtClean="0"/>
              <a:t>м-попадает</a:t>
            </a:r>
            <a:r>
              <a:rPr lang="ru-RU" dirty="0" smtClean="0"/>
              <a:t> в специальные водоприёмники и приводит в движение  турбины гидроагрегатов.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4653136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Машинный зал ГЭС, где установлены </a:t>
            </a:r>
            <a:r>
              <a:rPr lang="ru-RU" b="1" dirty="0" smtClean="0"/>
              <a:t>10</a:t>
            </a:r>
            <a:r>
              <a:rPr lang="ru-RU" dirty="0" smtClean="0"/>
              <a:t> гидроагрегатов. Турбины гидроагрегатов, вращаясь под напором воды, приводят в движение гидрогенераторы. Гидрогенераторы вырабатывают электрический ток.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1923818">
            <a:off x="1960093" y="1101510"/>
            <a:ext cx="43204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гнутая влево стрелка 10"/>
          <p:cNvSpPr/>
          <p:nvPr/>
        </p:nvSpPr>
        <p:spPr>
          <a:xfrm rot="19328304">
            <a:off x="6372221" y="5635229"/>
            <a:ext cx="443488" cy="856112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fff2c_1e04abc6_orig.jpg"/>
          <p:cNvPicPr>
            <a:picLocks noChangeAspect="1"/>
          </p:cNvPicPr>
          <p:nvPr/>
        </p:nvPicPr>
        <p:blipFill>
          <a:blip r:embed="rId2" cstate="print"/>
          <a:srcRect l="11395" r="1890" b="19754"/>
          <a:stretch>
            <a:fillRect/>
          </a:stretch>
        </p:blipFill>
        <p:spPr>
          <a:xfrm>
            <a:off x="3563887" y="116632"/>
            <a:ext cx="5480113" cy="36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4221088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Тот же машинный зал после аварии. Полностью разрушены гидроагрегаты №2, №7, №9. Турбинное масло из разрушенных гидроагрегатов попало в воды Енисея, образовав масляное пятно протяжённостью 130 км.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88640"/>
            <a:ext cx="30243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17 </a:t>
            </a:r>
            <a:r>
              <a:rPr lang="ru-RU" b="1" dirty="0"/>
              <a:t>августа 2009 года </a:t>
            </a:r>
            <a:r>
              <a:rPr lang="ru-RU" dirty="0"/>
              <a:t>внезапно разрушился и был выброшен напором воды со своего </a:t>
            </a:r>
            <a:r>
              <a:rPr lang="ru-RU" dirty="0" smtClean="0"/>
              <a:t>места гидроагрегат № 2 .</a:t>
            </a:r>
            <a:r>
              <a:rPr lang="ru-RU" dirty="0"/>
              <a:t> В машинный зал станции под большим напором стала поступать вода, затопившая машинный зал и технические помещения под ним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b="1" dirty="0" smtClean="0"/>
              <a:t> </a:t>
            </a:r>
            <a:r>
              <a:rPr lang="ru-RU" b="1" dirty="0" smtClean="0"/>
              <a:t>В </a:t>
            </a:r>
            <a:r>
              <a:rPr lang="ru-RU" b="1" dirty="0" smtClean="0"/>
              <a:t>результате аварии </a:t>
            </a:r>
            <a:r>
              <a:rPr lang="ru-RU" b="1" dirty="0" smtClean="0"/>
              <a:t>     погибли </a:t>
            </a:r>
            <a:r>
              <a:rPr lang="ru-RU" b="1" dirty="0" smtClean="0"/>
              <a:t>75 человек. </a:t>
            </a:r>
            <a:endParaRPr lang="ru-RU" b="1" dirty="0"/>
          </a:p>
        </p:txBody>
      </p:sp>
      <p:pic>
        <p:nvPicPr>
          <p:cNvPr id="6" name="Рисунок 5" descr="s11_200572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861158"/>
            <a:ext cx="4392488" cy="2901704"/>
          </a:xfrm>
          <a:prstGeom prst="rect">
            <a:avLst/>
          </a:prstGeom>
        </p:spPr>
      </p:pic>
      <p:pic>
        <p:nvPicPr>
          <p:cNvPr id="1027" name="Picture 3" descr="C:\Users\User\AppData\Local\Microsoft\Windows\Temporary Internet Files\Content.IE5\T6Q7T2TY\595px-Pfeil_rechts.svg[1]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617924" flipH="1">
            <a:off x="6444123" y="2295402"/>
            <a:ext cx="731088" cy="615589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fff34_6566d2ac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5586252" cy="3966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7eb5e83b98bc2bf0d2a4188ddac431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924944"/>
            <a:ext cx="5445264" cy="3630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465313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 выглядел машинный зал снаружи после аварии.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105273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это восстановленный после аварии </a:t>
            </a:r>
            <a:r>
              <a:rPr lang="ru-RU" dirty="0" err="1" smtClean="0"/>
              <a:t>машзал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smonu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84984"/>
            <a:ext cx="45720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39552" y="692696"/>
            <a:ext cx="8064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настоящее время последствия аварии ликвидированы, большинство оборудования заменено на более современное , безопасное и надёжное в эксплуатации. </a:t>
            </a:r>
          </a:p>
          <a:p>
            <a:r>
              <a:rPr lang="ru-RU" dirty="0" smtClean="0"/>
              <a:t>Красивейшие места и грандиозность СШ ГЭС привлекают туристов.</a:t>
            </a:r>
            <a:endParaRPr lang="ru-RU" dirty="0"/>
          </a:p>
        </p:txBody>
      </p:sp>
      <p:pic>
        <p:nvPicPr>
          <p:cNvPr id="3" name="Рисунок 2" descr="234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916832"/>
            <a:ext cx="4463723" cy="296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20072" y="544522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 строителям ГЭС.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327</TotalTime>
  <Words>320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Саяно-Шушенская ГЭС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Большое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Саяно-Шушенская ГЭС</dc:title>
  <dc:creator>User</dc:creator>
  <cp:lastModifiedBy>User</cp:lastModifiedBy>
  <cp:revision>33</cp:revision>
  <dcterms:created xsi:type="dcterms:W3CDTF">2016-04-15T03:24:02Z</dcterms:created>
  <dcterms:modified xsi:type="dcterms:W3CDTF">2016-04-17T09:16:14Z</dcterms:modified>
</cp:coreProperties>
</file>