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FA495A-86FE-4076-A2F0-EFA0C18952A6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5547C2-BBB5-44E5-9444-538C3D414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Ударение.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214818"/>
            <a:ext cx="8501122" cy="1437720"/>
          </a:xfrm>
        </p:spPr>
        <p:txBody>
          <a:bodyPr/>
          <a:lstStyle/>
          <a:p>
            <a:r>
              <a:rPr lang="ru-RU" b="1" dirty="0" smtClean="0"/>
              <a:t>Смыслоразличительная и </a:t>
            </a:r>
            <a:r>
              <a:rPr lang="ru-RU" b="1" dirty="0" err="1" smtClean="0"/>
              <a:t>форморазличительная</a:t>
            </a:r>
            <a:r>
              <a:rPr lang="ru-RU" b="1" dirty="0" smtClean="0"/>
              <a:t> роль ударения в устной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+mn-lt"/>
              </a:rPr>
              <a:t>На столе кружки</a:t>
            </a:r>
            <a:endParaRPr lang="ru-RU" sz="4800" b="1" dirty="0">
              <a:latin typeface="+mn-lt"/>
            </a:endParaRPr>
          </a:p>
        </p:txBody>
      </p:sp>
      <p:pic>
        <p:nvPicPr>
          <p:cNvPr id="1028" name="Picture 4" descr="http://img01.cp.aliimg.com/imgextra/i4/615128826/T2cMCTXlRaXXXXXXXX_!!6151288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07495"/>
            <a:ext cx="4500562" cy="4050505"/>
          </a:xfrm>
          <a:prstGeom prst="rect">
            <a:avLst/>
          </a:prstGeom>
          <a:noFill/>
        </p:spPr>
      </p:pic>
      <p:pic>
        <p:nvPicPr>
          <p:cNvPr id="1030" name="Picture 6" descr="http://www.mebelvam.by/assets/templates/mebel/images/gallery/steklyannie-stoli/vitrajnaya-rospis-steklynnomu-stolu-meb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9185" y="2786058"/>
            <a:ext cx="4734816" cy="4071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moskrep.ru/upload/iblock/218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39782"/>
            <a:ext cx="8286776" cy="62182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57554" y="642918"/>
            <a:ext cx="2071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Зам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к</a:t>
            </a:r>
            <a:endParaRPr lang="ru-RU" sz="4000" b="1" dirty="0"/>
          </a:p>
        </p:txBody>
      </p:sp>
      <p:pic>
        <p:nvPicPr>
          <p:cNvPr id="27650" name="Picture 2" descr="https://im0-tub-ru.yandex.net/i?id=bc1fa69abf7655fef8abdf21a49da472&amp;n=33&amp;h=215&amp;w=3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98"/>
            <a:ext cx="9144001" cy="571500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500042"/>
            <a:ext cx="2143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З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мок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6088559"/>
            <a:ext cx="1714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белк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86644" y="500042"/>
            <a:ext cx="16760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лки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2" descr="http://sovetclub.ru/tim/a2328181c76ae3ee31eaaa4e73a77e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7143768" cy="5357825"/>
          </a:xfrm>
          <a:prstGeom prst="rect">
            <a:avLst/>
          </a:prstGeom>
          <a:noFill/>
        </p:spPr>
      </p:pic>
      <p:pic>
        <p:nvPicPr>
          <p:cNvPr id="7" name="Picture 10" descr="http://animalreader.ru/wp-content/uploads/2014/02/belki_7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86399"/>
            <a:ext cx="9144000" cy="567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285728"/>
            <a:ext cx="20002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лки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http://tehno-mashina.ru/wp-content/uploads/2015/05/Jfhr8bMZm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000108"/>
            <a:ext cx="5857892" cy="5857892"/>
          </a:xfrm>
          <a:prstGeom prst="rect">
            <a:avLst/>
          </a:prstGeom>
          <a:noFill/>
        </p:spPr>
      </p:pic>
      <p:pic>
        <p:nvPicPr>
          <p:cNvPr id="28674" name="Picture 2" descr="http://b1.m24.ru/c/6268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29"/>
            <a:ext cx="9001156" cy="600077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14290"/>
            <a:ext cx="17859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полк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im3-tub-ru.yandex.net/i?id=b86dfece5d39874d12c25087e50312f4&amp;n=33&amp;h=215&amp;w=4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7"/>
            <a:ext cx="9144000" cy="4572003"/>
          </a:xfrm>
          <a:prstGeom prst="rect">
            <a:avLst/>
          </a:prstGeom>
          <a:noFill/>
        </p:spPr>
      </p:pic>
      <p:pic>
        <p:nvPicPr>
          <p:cNvPr id="5" name="Picture 8" descr="http://i054.radikal.ru/1009/99/eaa77ac30b6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214398"/>
            <a:ext cx="5643600" cy="56436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57950" y="714357"/>
            <a:ext cx="24288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пок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14290"/>
            <a:ext cx="22145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хлоп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85728"/>
            <a:ext cx="9001156" cy="785818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Слова-омографы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3000396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Замок,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хлопок</a:t>
            </a:r>
            <a:r>
              <a:rPr lang="ru-RU" sz="4400" dirty="0" smtClean="0"/>
              <a:t>,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белки</a:t>
            </a:r>
            <a:r>
              <a:rPr lang="ru-RU" sz="4400" dirty="0" smtClean="0"/>
              <a:t>,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полки</a:t>
            </a:r>
            <a:r>
              <a:rPr lang="ru-RU" sz="4400" dirty="0" smtClean="0"/>
              <a:t>,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вычитал</a:t>
            </a:r>
            <a:r>
              <a:rPr lang="ru-RU" sz="4400" dirty="0" smtClean="0"/>
              <a:t>,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скачки</a:t>
            </a:r>
            <a:r>
              <a:rPr lang="ru-RU" sz="4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430</TotalTime>
  <Words>34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Ударение. </vt:lpstr>
      <vt:lpstr>На столе кружки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Ударение.</dc:title>
  <dc:creator>Елена</dc:creator>
  <cp:lastModifiedBy>Елена</cp:lastModifiedBy>
  <cp:revision>20</cp:revision>
  <dcterms:created xsi:type="dcterms:W3CDTF">2017-02-09T19:43:47Z</dcterms:created>
  <dcterms:modified xsi:type="dcterms:W3CDTF">2017-02-14T19:46:54Z</dcterms:modified>
</cp:coreProperties>
</file>