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04ABAF-41BC-468E-B274-475D9279DB7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0DF077-CF6B-4679-AA5B-05E0AF47A5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45632"/>
            <a:ext cx="8820472" cy="331236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040" y="476672"/>
            <a:ext cx="9078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пути к жизненному успеху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2060848"/>
          <a:ext cx="8064897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1581487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Знаю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Хочу узнать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Узнал на уроке</a:t>
                      </a:r>
                      <a:endParaRPr lang="ru-RU" sz="3600" dirty="0"/>
                    </a:p>
                  </a:txBody>
                  <a:tcPr/>
                </a:tc>
              </a:tr>
              <a:tr h="15868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Выбрать модератора группы и спикера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Изучить материал пар. 5 по необходимому вопросу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Обсудить  материал в группе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Зафиксировать результаты обсуждения на макете «Ракета»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Презентовать работу группы (модератор +спикер) в течении 3 минут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групп: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1 группа – Слагаемые жизненного успеха. Какие качества человека и другие составляющие нужны для достижения жизненного успеха?</a:t>
            </a:r>
          </a:p>
          <a:p>
            <a:pPr algn="just"/>
            <a:r>
              <a:rPr lang="ru-RU" b="1" dirty="0" smtClean="0"/>
              <a:t>2 группа – Прошлое, настоящее будущее. Что важнее в жизни человека? Какую роль они играют в достижении успеха?</a:t>
            </a:r>
          </a:p>
          <a:p>
            <a:pPr algn="just"/>
            <a:r>
              <a:rPr lang="ru-RU" b="1" dirty="0" smtClean="0"/>
              <a:t>3 группа – Составьте примерный план жизни успешного человека. Какие этапы можно выделить?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Составьте </a:t>
            </a:r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</a:rPr>
              <a:t>Успех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2 прилагательных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3 глагола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Основная фраза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Существительное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Заполните таблицу до конца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844824"/>
          <a:ext cx="7920882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4"/>
                <a:gridCol w="2640294"/>
                <a:gridCol w="2640294"/>
              </a:tblGrid>
              <a:tr h="155429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Знаю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Хочу узнать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Узнал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</a:rPr>
                        <a:t> на уроке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81962"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1. Пар. 5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2. Составить свой план жизненного успеха</a:t>
            </a:r>
          </a:p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3. Сравнить определение «успех» в учебнике с определением, данным на уроке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161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Алгоритм работы группы:</vt:lpstr>
      <vt:lpstr>Задания для групп:</vt:lpstr>
      <vt:lpstr>Составьте синквейн</vt:lpstr>
      <vt:lpstr>Заполните таблицу до конца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Lapteva</cp:lastModifiedBy>
  <cp:revision>3</cp:revision>
  <dcterms:created xsi:type="dcterms:W3CDTF">2016-11-09T23:01:13Z</dcterms:created>
  <dcterms:modified xsi:type="dcterms:W3CDTF">2016-11-10T04:26:53Z</dcterms:modified>
</cp:coreProperties>
</file>