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827511"/>
          </a:xfrm>
        </p:spPr>
        <p:txBody>
          <a:bodyPr/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на тему: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Оценка. Как к ней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относиться».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517232"/>
            <a:ext cx="6400800" cy="1219200"/>
          </a:xfrm>
        </p:spPr>
        <p:txBody>
          <a:bodyPr>
            <a:normAutofit/>
          </a:bodyPr>
          <a:lstStyle/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3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r>
              <a:rPr lang="ru-RU" dirty="0" smtClean="0"/>
              <a:t>Цели: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Объединить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усилия семьи и школы в формировании у родителей младших школьников ответственного отношения к воспитанию своих детей,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с основными требованиями школы к культуре учебной работы, с нормами оценок и как к ним относиться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74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35280" cy="2160240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Всегда ли должны радовать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«5» 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 огорчать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«3»?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pic>
        <p:nvPicPr>
          <p:cNvPr id="1028" name="Picture 4" descr="ВЕК ЖИВИ - ВЕК УЧИСЬ.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32" y="3284984"/>
            <a:ext cx="4452884" cy="334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Хвалите правильно &quot; Другие вопросы о наших детках, не нашедших места в подфорумах &quot; Наши детки &quot; Междисциплинарный форум акушер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1907284"/>
            <a:ext cx="4601741" cy="306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63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02886"/>
            <a:ext cx="5735960" cy="430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1"/>
            <a:ext cx="8616280" cy="3456385"/>
          </a:xfrm>
        </p:spPr>
        <p:txBody>
          <a:bodyPr/>
          <a:lstStyle/>
          <a:p>
            <a:pPr algn="l"/>
            <a:r>
              <a:rPr lang="ru-RU" sz="4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 вот если ребенок, преодолев определенные трудности, наверстал то, что было упущено, но еще не добился самых лучших 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отметок?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4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ru-RU" sz="4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Как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отнестись к его успехам?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726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140968"/>
          </a:xfrm>
        </p:spPr>
        <p:txBody>
          <a:bodyPr/>
          <a:lstStyle/>
          <a:p>
            <a:r>
              <a:rPr lang="ru-RU" dirty="0" smtClean="0"/>
              <a:t>Приходя домой или встречая из школы своего ребенка какие вопросы вы задаете?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3528" y="3212976"/>
            <a:ext cx="8640960" cy="32403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 в школе?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получил?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 самым показываем, что нас интересуют прежде всего оценки. </a:t>
            </a:r>
          </a:p>
        </p:txBody>
      </p:sp>
    </p:spTree>
    <p:extLst>
      <p:ext uri="{BB962C8B-B14F-4D97-AF65-F5344CB8AC3E}">
        <p14:creationId xmlns:p14="http://schemas.microsoft.com/office/powerpoint/2010/main" val="370648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50547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сегодня узнал нового? 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кем из ребят ты сегодня играл? 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 были для тебя самыми интересными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понять, что главное в школе – учение и общение.</a:t>
            </a:r>
          </a:p>
        </p:txBody>
      </p:sp>
    </p:spTree>
    <p:extLst>
      <p:ext uri="{BB962C8B-B14F-4D97-AF65-F5344CB8AC3E}">
        <p14:creationId xmlns:p14="http://schemas.microsoft.com/office/powerpoint/2010/main" val="185926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92896"/>
          </a:xfrm>
        </p:spPr>
        <p:txBody>
          <a:bodyPr/>
          <a:lstStyle/>
          <a:p>
            <a:r>
              <a:rPr lang="ru-RU" dirty="0"/>
              <a:t>"Если я получаю хорошие оценки, значит, я хороший".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Волшебные школьные год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92896"/>
            <a:ext cx="5280521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36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Оценки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получает ребенок, ни в коем случае не должны влиять на наше мнение о нем и на наши чувства к нему.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Нужно, чтобы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понимал: иногда у него что-то не получается, но он сам при этом не становится плохим.</a:t>
            </a:r>
          </a:p>
        </p:txBody>
      </p:sp>
    </p:spTree>
    <p:extLst>
      <p:ext uri="{BB962C8B-B14F-4D97-AF65-F5344CB8AC3E}">
        <p14:creationId xmlns:p14="http://schemas.microsoft.com/office/powerpoint/2010/main" val="3631212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/>
              <a:t>Как помочь ребенку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5446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неуспеваемости.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не станет учиться лучше, если его заставлять. Напротив, излишняя строгость может спровоцировать тяжёлый стресс, который, в свою очередь, снизит успеваемость ещё больше. Поэтому целесообразно внимательно присмотреться и определить, что конкретно мешает ребёнку.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пересмотреть свои требования к ребенку.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первым во всём всегда-невозможно. Помочь ребенку найти и развить свои способности-например, к музыке, к танцам, рисованию или математике. Это поможет ребёнку развить положительное отношение 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себе.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Помнить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отличная оценка-не показатель знаний и не самоцель.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 пятерки может иметь серьёзные последствия, проявляющие во взрослой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981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</TotalTime>
  <Words>328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Родительское собрание на тему:  «Отметка. Оценка. Как к ней относиться».</vt:lpstr>
      <vt:lpstr>Цели: </vt:lpstr>
      <vt:lpstr>Всегда ли должны радовать «5» и огорчать «3»?  </vt:lpstr>
      <vt:lpstr>А вот если ребенок, преодолев определенные трудности, наверстал то, что было упущено, но еще не добился самых лучших отметок?  Как отнестись к его успехам? </vt:lpstr>
      <vt:lpstr>Приходя домой или встречая из школы своего ребенка какие вопросы вы задаете?</vt:lpstr>
      <vt:lpstr>Презентация PowerPoint</vt:lpstr>
      <vt:lpstr>"Если я получаю хорошие оценки, значит, я хороший". </vt:lpstr>
      <vt:lpstr>Важно! </vt:lpstr>
      <vt:lpstr>Как помочь ребенку?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на тему: «Отметка. Оценка. Как к ней относиться».</dc:title>
  <dc:creator>Анастасия</dc:creator>
  <cp:lastModifiedBy>Анастасия</cp:lastModifiedBy>
  <cp:revision>4</cp:revision>
  <dcterms:created xsi:type="dcterms:W3CDTF">2015-02-03T15:10:57Z</dcterms:created>
  <dcterms:modified xsi:type="dcterms:W3CDTF">2015-02-03T15:40:30Z</dcterms:modified>
</cp:coreProperties>
</file>