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Default Extension="rels" ContentType="application/vnd.openxmlformats-package.relationships+xml"/>
  <Default Extension="xml" ContentType="application/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34" autoAdjust="0"/>
    <p:restoredTop sz="94660"/>
  </p:normalViewPr>
  <p:slideViewPr>
    <p:cSldViewPr>
      <p:cViewPr varScale="1">
        <p:scale>
          <a:sx n="103" d="100"/>
          <a:sy n="103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06/relationships/vbaProject" Target="vbaProject.bin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по ширине&#10;"/>
  <ax:ocxPr ax:name="Size" ax:value="5803;1601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выносливость"/>
  <ax:ocxPr ax:name="Size" ax:value="5803;1601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сила "/>
  <ax:ocxPr ax:name="Size" ax:value="5803;1601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скорость"/>
  <ax:ocxPr ax:name="Size" ax:value="5803;1596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5-10 метров"/>
  <ax:ocxPr ax:name="Size" ax:value="5803;1601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3-4 метра"/>
  <ax:ocxPr ax:name="Size" ax:value="5803;1601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0 метров"/>
  <ax:ocxPr ax:name="Size" ax:value="5803;1596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-12"/>
  <ax:ocxPr ax:name="Size" ax:value="5803;1601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-14"/>
  <ax:ocxPr ax:name="Size" ax:value="5803;1601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-18"/>
  <ax:ocxPr ax:name="Size" ax:value="5803;1596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прыгать с трамплина"/>
  <ax:ocxPr ax:name="Size" ax:value="5803;1601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по качеству"/>
  <ax:ocxPr ax:name="Size" ax:value="5803;1601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снимать лишнюю одежду"/>
  <ax:ocxPr ax:name="Size" ax:value="6200;1601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использовать лыжные палки для осаливания"/>
  <ax:ocxPr ax:name="Size" ax:value="11002;1596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Далее"/>
  <ax:ocxPr ax:name="Size" ax:value="3201;1001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10 метров "/>
  <ax:ocxPr ax:name="Size" ax:value="5803;1601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20 метров "/>
  <ax:ocxPr ax:name="Size" ax:value="5803;1601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30 метров "/>
  <ax:ocxPr ax:name="Size" ax:value="5803;1596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во время гонок "/>
  <ax:ocxPr ax:name="Size" ax:value="5803;1601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после гонок"/>
  <ax:ocxPr ax:name="Size" ax:value="5803;1601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перед гонками"/>
  <ax:ocxPr ax:name="Size" ax:value="5803;1596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цифра"/>
  <ax:ocxPr ax:name="Size" ax:value="5803;1601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по своему росту"/>
  <ax:ocxPr ax:name="Size" ax:value="5803;1596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длинна"/>
  <ax:ocxPr ax:name="Size" ax:value="5803;1601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расстояние "/>
  <ax:ocxPr ax:name="Size" ax:value="5803;1596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болт"/>
  <ax:ocxPr ax:name="Size" ax:value="5803;1601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шнурки"/>
  <ax:ocxPr ax:name="Size" ax:value="5803;1601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регулируемый ремень"/>
  <ax:ocxPr ax:name="Size" ax:value="5803;1596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свободными"/>
  <ax:ocxPr ax:name="Size" ax:value="5803;1601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кожаными"/>
  <ax:ocxPr ax:name="Size" ax:value="5803;1601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по своему размеру"/>
  <ax:ocxPr ax:name="Size" ax:value="5803;1596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1/4/2016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7.xml"/><Relationship Id="rId2" Type="http://schemas.openxmlformats.org/officeDocument/2006/relationships/control" Target="../activeX/activeX2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.wmf"/><Relationship Id="rId5" Type="http://schemas.openxmlformats.org/officeDocument/2006/relationships/slideLayout" Target="../slideLayouts/slideLayout2.xml"/><Relationship Id="rId4" Type="http://schemas.openxmlformats.org/officeDocument/2006/relationships/control" Target="../activeX/activeX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0.xml"/><Relationship Id="rId2" Type="http://schemas.openxmlformats.org/officeDocument/2006/relationships/control" Target="../activeX/activeX2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3.gif"/><Relationship Id="rId5" Type="http://schemas.openxmlformats.org/officeDocument/2006/relationships/slideLayout" Target="../slideLayouts/slideLayout2.xml"/><Relationship Id="rId4" Type="http://schemas.openxmlformats.org/officeDocument/2006/relationships/control" Target="../activeX/activeX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slideLayout" Target="../slideLayouts/slideLayout2.xml"/><Relationship Id="rId4" Type="http://schemas.openxmlformats.org/officeDocument/2006/relationships/control" Target="../activeX/activeX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5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slideLayout" Target="../slideLayouts/slideLayout2.xml"/><Relationship Id="rId4" Type="http://schemas.openxmlformats.org/officeDocument/2006/relationships/control" Target="../activeX/activeX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8.xml"/><Relationship Id="rId2" Type="http://schemas.openxmlformats.org/officeDocument/2006/relationships/control" Target="../activeX/activeX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gif"/><Relationship Id="rId5" Type="http://schemas.openxmlformats.org/officeDocument/2006/relationships/slideLayout" Target="../slideLayouts/slideLayout2.xml"/><Relationship Id="rId4" Type="http://schemas.openxmlformats.org/officeDocument/2006/relationships/control" Target="../activeX/activeX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1.xml"/><Relationship Id="rId2" Type="http://schemas.openxmlformats.org/officeDocument/2006/relationships/control" Target="../activeX/activeX10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slideLayout" Target="../slideLayouts/slideLayout2.xml"/><Relationship Id="rId4" Type="http://schemas.openxmlformats.org/officeDocument/2006/relationships/control" Target="../activeX/activeX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4.xml"/><Relationship Id="rId2" Type="http://schemas.openxmlformats.org/officeDocument/2006/relationships/control" Target="../activeX/activeX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gif"/><Relationship Id="rId5" Type="http://schemas.openxmlformats.org/officeDocument/2006/relationships/slideLayout" Target="../slideLayouts/slideLayout2.xml"/><Relationship Id="rId4" Type="http://schemas.openxmlformats.org/officeDocument/2006/relationships/control" Target="../activeX/activeX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7.xml"/><Relationship Id="rId2" Type="http://schemas.openxmlformats.org/officeDocument/2006/relationships/control" Target="../activeX/activeX1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wmf"/><Relationship Id="rId5" Type="http://schemas.openxmlformats.org/officeDocument/2006/relationships/slideLayout" Target="../slideLayouts/slideLayout2.xml"/><Relationship Id="rId4" Type="http://schemas.openxmlformats.org/officeDocument/2006/relationships/control" Target="../activeX/activeX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0.xml"/><Relationship Id="rId7" Type="http://schemas.openxmlformats.org/officeDocument/2006/relationships/image" Target="../media/image5.wmf"/><Relationship Id="rId2" Type="http://schemas.openxmlformats.org/officeDocument/2006/relationships/control" Target="../activeX/activeX19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22.xml"/><Relationship Id="rId4" Type="http://schemas.openxmlformats.org/officeDocument/2006/relationships/control" Target="../activeX/activeX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4.xml"/><Relationship Id="rId2" Type="http://schemas.openxmlformats.org/officeDocument/2006/relationships/control" Target="../activeX/activeX2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gif"/><Relationship Id="rId5" Type="http://schemas.openxmlformats.org/officeDocument/2006/relationships/slideLayout" Target="../slideLayouts/slideLayout2.xml"/><Relationship Id="rId4" Type="http://schemas.openxmlformats.org/officeDocument/2006/relationships/control" Target="../activeX/activeX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9146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технике безопасности на уроках  лыжной подготовки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70410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9 . Снимать лишнюю одежду можно:</a:t>
            </a:r>
            <a:endParaRPr lang="ru-RU" sz="3200" b="1" dirty="0"/>
          </a:p>
        </p:txBody>
      </p:sp>
      <p:sp>
        <p:nvSpPr>
          <p:cNvPr id="4" name="Солнце 3"/>
          <p:cNvSpPr/>
          <p:nvPr/>
        </p:nvSpPr>
        <p:spPr>
          <a:xfrm>
            <a:off x="928662" y="2857496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5072066" y="2857496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3000364" y="4214818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J030566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357950" y="4000504"/>
            <a:ext cx="1519242" cy="1717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lc="http://schemas.openxmlformats.org/drawingml/2006/lockedCanvas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lc="http://schemas.openxmlformats.org/drawingml/2006/lockedCanvas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p:control spid="9218" name="CommandButton1" r:id="rId2" imgW="2085840" imgH="581040"/>
      <p:control spid="9219" name="CommandButton2" r:id="rId3" imgW="2085840" imgH="581040"/>
      <p:control spid="9220" name="CommandButton3" r:id="rId4" imgW="2085840" imgH="5716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70410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10. Дистанция - на лыжне это:</a:t>
            </a:r>
            <a:endParaRPr lang="ru-RU" sz="3200" b="1" dirty="0"/>
          </a:p>
        </p:txBody>
      </p:sp>
      <p:sp>
        <p:nvSpPr>
          <p:cNvPr id="4" name="Солнце 3"/>
          <p:cNvSpPr/>
          <p:nvPr/>
        </p:nvSpPr>
        <p:spPr>
          <a:xfrm>
            <a:off x="928662" y="2857496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5072066" y="2857496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3000364" y="4214818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4" descr="36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388" y="4000504"/>
            <a:ext cx="1473341" cy="1852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lc="http://schemas.openxmlformats.org/drawingml/2006/lockedCanvas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lc="http://schemas.openxmlformats.org/drawingml/2006/lockedCanvas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p:control spid="10242" name="CommandButton1" r:id="rId2" imgW="2085840" imgH="581040"/>
      <p:control spid="10243" name="CommandButton2" r:id="rId3" imgW="2085840" imgH="581040"/>
      <p:control spid="10244" name="CommandButton3" r:id="rId4" imgW="2085840" imgH="5716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   1</a:t>
            </a:r>
            <a:r>
              <a:rPr lang="ru-RU" sz="3600" b="1" dirty="0" smtClean="0"/>
              <a:t>. Как </a:t>
            </a:r>
            <a:r>
              <a:rPr lang="ru-RU" sz="3600" b="1" dirty="0" smtClean="0"/>
              <a:t>необходимо </a:t>
            </a:r>
            <a:r>
              <a:rPr lang="ru-RU" sz="3600" b="1" dirty="0" smtClean="0"/>
              <a:t>подбирать лыжи?</a:t>
            </a:r>
            <a:endParaRPr lang="ru-RU" sz="3600" b="1" dirty="0"/>
          </a:p>
        </p:txBody>
      </p:sp>
      <p:sp>
        <p:nvSpPr>
          <p:cNvPr id="4" name="Солнце 3"/>
          <p:cNvSpPr/>
          <p:nvPr/>
        </p:nvSpPr>
        <p:spPr>
          <a:xfrm>
            <a:off x="928662" y="2857496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5072066" y="2857496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3000364" y="4214818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J030566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357950" y="4000504"/>
            <a:ext cx="1519242" cy="1717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lc="http://schemas.openxmlformats.org/drawingml/2006/lockedCanvas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lc="http://schemas.openxmlformats.org/drawingml/2006/lockedCanvas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p:control spid="2050" name="CommandButton1" r:id="rId2" imgW="2085840" imgH="581040"/>
      <p:control spid="2051" name="CommandButton2" r:id="rId3" imgW="2085840" imgH="581040"/>
      <p:control spid="2052" name="CommandButton3" r:id="rId4" imgW="2085840" imgH="5716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  </a:t>
            </a:r>
            <a:r>
              <a:rPr lang="ru-RU" sz="3600" b="1" dirty="0" smtClean="0"/>
              <a:t>    </a:t>
            </a:r>
            <a:r>
              <a:rPr lang="ru-RU" sz="3600" b="1" dirty="0" smtClean="0"/>
              <a:t>2. Лыжные палки должны иметь:</a:t>
            </a:r>
            <a:endParaRPr lang="ru-RU" sz="3600" b="1" dirty="0"/>
          </a:p>
        </p:txBody>
      </p:sp>
      <p:sp>
        <p:nvSpPr>
          <p:cNvPr id="4" name="Солнце 3"/>
          <p:cNvSpPr/>
          <p:nvPr/>
        </p:nvSpPr>
        <p:spPr>
          <a:xfrm>
            <a:off x="928662" y="2857496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5072066" y="2857496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3000364" y="4214818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10" descr="J023243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357950" y="4143380"/>
            <a:ext cx="1726070" cy="1843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lc="http://schemas.openxmlformats.org/drawingml/2006/lockedCanvas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lc="http://schemas.openxmlformats.org/drawingml/2006/lockedCanvas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p:control spid="1027" name="CommandButton1" r:id="rId2" imgW="2085840" imgH="581040"/>
      <p:control spid="1028" name="CommandButton2" r:id="rId3" imgW="2085840" imgH="581040"/>
      <p:control spid="1029" name="CommandButton3" r:id="rId4" imgW="2085840" imgH="5716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     3</a:t>
            </a:r>
            <a:r>
              <a:rPr lang="ru-RU" sz="3600" b="1" dirty="0" smtClean="0"/>
              <a:t>. Лыжные ботинки должны быть:</a:t>
            </a:r>
            <a:endParaRPr lang="ru-RU" sz="3600" b="1" dirty="0"/>
          </a:p>
        </p:txBody>
      </p:sp>
      <p:sp>
        <p:nvSpPr>
          <p:cNvPr id="4" name="Солнце 3"/>
          <p:cNvSpPr/>
          <p:nvPr/>
        </p:nvSpPr>
        <p:spPr>
          <a:xfrm>
            <a:off x="928662" y="2857496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5072066" y="2857496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3000364" y="4214818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4" descr="36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715140" y="4071942"/>
            <a:ext cx="1500198" cy="18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lc="http://schemas.openxmlformats.org/drawingml/2006/lockedCanvas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lc="http://schemas.openxmlformats.org/drawingml/2006/lockedCanvas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p:control spid="3074" name="CommandButton1" r:id="rId2" imgW="2085840" imgH="581040"/>
      <p:control spid="3075" name="CommandButton2" r:id="rId3" imgW="2085840" imgH="581040"/>
      <p:control spid="3076" name="CommandButton3" r:id="rId4" imgW="2085840" imgH="5716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     </a:t>
            </a:r>
            <a:r>
              <a:rPr lang="ru-RU" sz="3600" b="1" dirty="0" smtClean="0"/>
              <a:t>    4</a:t>
            </a:r>
            <a:r>
              <a:rPr lang="ru-RU" sz="3600" b="1" dirty="0" smtClean="0"/>
              <a:t>. Какое физическое качество необходимо для лыжной подготовки?</a:t>
            </a:r>
            <a:endParaRPr lang="ru-RU" sz="3600" b="1" dirty="0"/>
          </a:p>
        </p:txBody>
      </p:sp>
      <p:sp>
        <p:nvSpPr>
          <p:cNvPr id="4" name="Солнце 3"/>
          <p:cNvSpPr/>
          <p:nvPr/>
        </p:nvSpPr>
        <p:spPr>
          <a:xfrm>
            <a:off x="928662" y="2857496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5072066" y="2857496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3000364" y="4214818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10" descr="J023243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286511" y="4071942"/>
            <a:ext cx="1726070" cy="1843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lc="http://schemas.openxmlformats.org/drawingml/2006/lockedCanvas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lc="http://schemas.openxmlformats.org/drawingml/2006/lockedCanvas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p:control spid="4098" name="CommandButton1" r:id="rId2" imgW="2085840" imgH="581040"/>
      <p:control spid="4099" name="CommandButton2" r:id="rId3" imgW="2085840" imgH="581040"/>
      <p:control spid="4100" name="CommandButton3" r:id="rId4" imgW="2085840" imgH="5716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        </a:t>
            </a:r>
            <a:r>
              <a:rPr lang="ru-RU" sz="3600" b="1" dirty="0" smtClean="0"/>
              <a:t>    </a:t>
            </a:r>
            <a:r>
              <a:rPr lang="ru-RU" sz="3300" b="1" dirty="0" smtClean="0"/>
              <a:t>5. При передвижении на лыжах необходимо соблюдать следующую дистанцию</a:t>
            </a:r>
            <a:endParaRPr lang="ru-RU" sz="3300" b="1" dirty="0"/>
          </a:p>
        </p:txBody>
      </p:sp>
      <p:sp>
        <p:nvSpPr>
          <p:cNvPr id="4" name="Солнце 3"/>
          <p:cNvSpPr/>
          <p:nvPr/>
        </p:nvSpPr>
        <p:spPr>
          <a:xfrm>
            <a:off x="928662" y="2857496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5072066" y="2857496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3000364" y="4214818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9" descr="chel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286512" y="3962844"/>
            <a:ext cx="1428760" cy="1833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lc="http://schemas.openxmlformats.org/drawingml/2006/lockedCanvas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lc="http://schemas.openxmlformats.org/drawingml/2006/lockedCanvas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p:control spid="5122" name="CommandButton1" r:id="rId2" imgW="2085840" imgH="581040"/>
      <p:control spid="5123" name="CommandButton2" r:id="rId3" imgW="2085840" imgH="581040"/>
      <p:control spid="5124" name="CommandButton3" r:id="rId4" imgW="2085840" imgH="5716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6. При какой температуре уроки лыжной </a:t>
            </a:r>
            <a:r>
              <a:rPr lang="ru-RU" sz="3200" b="1" dirty="0" smtClean="0"/>
              <a:t>                       подготовки </a:t>
            </a:r>
            <a:r>
              <a:rPr lang="ru-RU" sz="3200" b="1" dirty="0" smtClean="0"/>
              <a:t>не проводятся?</a:t>
            </a:r>
            <a:endParaRPr lang="ru-RU" sz="3200" b="1" dirty="0"/>
          </a:p>
        </p:txBody>
      </p:sp>
      <p:sp>
        <p:nvSpPr>
          <p:cNvPr id="4" name="Солнце 3"/>
          <p:cNvSpPr/>
          <p:nvPr/>
        </p:nvSpPr>
        <p:spPr>
          <a:xfrm>
            <a:off x="928662" y="2857496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5072066" y="2857496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3000364" y="4214818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J030566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357950" y="4000504"/>
            <a:ext cx="1519242" cy="1717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lc="http://schemas.openxmlformats.org/drawingml/2006/lockedCanvas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lc="http://schemas.openxmlformats.org/drawingml/2006/lockedCanvas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p:control spid="6146" name="CommandButton1" r:id="rId2" imgW="2085840" imgH="581040"/>
      <p:control spid="6147" name="CommandButton2" r:id="rId3" imgW="2085840" imgH="581040"/>
      <p:control spid="6148" name="CommandButton3" r:id="rId4" imgW="2085840" imgH="5716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229600" cy="63266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7. Можно ли:</a:t>
            </a:r>
            <a:endParaRPr lang="ru-RU" sz="3200" b="1" dirty="0"/>
          </a:p>
        </p:txBody>
      </p:sp>
      <p:sp>
        <p:nvSpPr>
          <p:cNvPr id="4" name="Солнце 3"/>
          <p:cNvSpPr/>
          <p:nvPr/>
        </p:nvSpPr>
        <p:spPr>
          <a:xfrm>
            <a:off x="928662" y="2857496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5072066" y="2857496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2285984" y="4071942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J030566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929454" y="4143380"/>
            <a:ext cx="1519242" cy="1717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lc="http://schemas.openxmlformats.org/drawingml/2006/lockedCanvas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lc="http://schemas.openxmlformats.org/drawingml/2006/lockedCanvas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p:control spid="7170" name="CommandButton1" r:id="rId2" imgW="2085840" imgH="581040"/>
      <p:control spid="7171" name="CommandButton2" r:id="rId3" imgW="2228760" imgH="581040"/>
      <p:control spid="7172" name="CommandButton3" r:id="rId4" imgW="3962520" imgH="571680"/>
      <p:control spid="7174" name="CommandButton4" r:id="rId5" imgW="1152360" imgH="3618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8. При спуске следует соблюдать следующий интервал:</a:t>
            </a:r>
            <a:endParaRPr lang="ru-RU" sz="3200" b="1" dirty="0"/>
          </a:p>
        </p:txBody>
      </p:sp>
      <p:sp>
        <p:nvSpPr>
          <p:cNvPr id="4" name="Солнце 3"/>
          <p:cNvSpPr/>
          <p:nvPr/>
        </p:nvSpPr>
        <p:spPr>
          <a:xfrm>
            <a:off x="928662" y="2857496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5072066" y="2857496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3000364" y="4214818"/>
            <a:ext cx="142876" cy="1285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9" descr="chel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500825" y="3929066"/>
            <a:ext cx="1455087" cy="1866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lc="http://schemas.openxmlformats.org/drawingml/2006/lockedCanvas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lc="http://schemas.openxmlformats.org/drawingml/2006/lockedCanvas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p:control spid="8194" name="CommandButton1" r:id="rId2" imgW="2085840" imgH="581040"/>
      <p:control spid="8195" name="CommandButton2" r:id="rId3" imgW="2085840" imgH="581040"/>
      <p:control spid="8196" name="CommandButton3" r:id="rId4" imgW="2085840" imgH="5716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94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Flow</vt:lpstr>
      <vt:lpstr>Тест по технике безопасности на уроках  лыжной подготовки</vt:lpstr>
      <vt:lpstr>   1. Как необходимо подбирать лыжи?</vt:lpstr>
      <vt:lpstr>      2. Лыжные палки должны иметь:</vt:lpstr>
      <vt:lpstr>     3. Лыжные ботинки должны быть:</vt:lpstr>
      <vt:lpstr>         4. Какое физическое качество необходимо для лыжной подготовки?</vt:lpstr>
      <vt:lpstr>            5. При передвижении на лыжах необходимо соблюдать следующую дистанцию</vt:lpstr>
      <vt:lpstr>6. При какой температуре уроки лыжной                        подготовки не проводятся?</vt:lpstr>
      <vt:lpstr>7. Можно ли:</vt:lpstr>
      <vt:lpstr>8. При спуске следует соблюдать следующий интервал:</vt:lpstr>
      <vt:lpstr>9 . Снимать лишнюю одежду можно:</vt:lpstr>
      <vt:lpstr>10. Дистанция - на лыжне это: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технике безопасности на уроках  лыжной подготовки</dc:title>
  <dc:creator>LL</dc:creator>
  <cp:lastModifiedBy>LL</cp:lastModifiedBy>
  <cp:revision>9</cp:revision>
  <dcterms:created xsi:type="dcterms:W3CDTF">2016-01-04T13:35:18Z</dcterms:created>
  <dcterms:modified xsi:type="dcterms:W3CDTF">2016-01-04T14:31:50Z</dcterms:modified>
</cp:coreProperties>
</file>