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74" r:id="rId16"/>
    <p:sldId id="275" r:id="rId17"/>
    <p:sldId id="276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7949" autoAdjust="0"/>
  </p:normalViewPr>
  <p:slideViewPr>
    <p:cSldViewPr>
      <p:cViewPr varScale="1">
        <p:scale>
          <a:sx n="43" d="100"/>
          <a:sy n="4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0F0C6-D34E-482A-BD82-593F688BA373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4C80D-DFC0-4850-A04E-F1C0BF8128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4C80D-DFC0-4850-A04E-F1C0BF8128D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10000">
    <p:wipe dir="u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8448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«Детский сад № 160» г.Чебоксары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7232848" cy="51125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«Знакомство с профессией медсестры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 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Первой младшей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Гунина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Чебоксары    2017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348880"/>
            <a:ext cx="4067944" cy="396044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 реализации проекта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052735"/>
          <a:ext cx="8075240" cy="650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840"/>
                <a:gridCol w="2743200"/>
                <a:gridCol w="2743200"/>
              </a:tblGrid>
              <a:tr h="647247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ПОДГОТОВИТЕЛЬНЫЙ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ОСНОВНОЙ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ЗАКЛЮЧИТЕЛЬНЫЙ ЭТАП</a:t>
                      </a:r>
                      <a:endParaRPr lang="ru-RU" dirty="0"/>
                    </a:p>
                  </a:txBody>
                  <a:tcPr/>
                </a:tc>
              </a:tr>
              <a:tr h="3698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618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ходе данного этапа проводилась предварительная работа: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определение целей и задач проекта;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сбор материала, необходимого для реализации проекта;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разработка конспектов бесед, игровых ситуаций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обновление  атрибутов для сюжетно-ролевых;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изготовление дидактических игр и пособий.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3" algn="just">
                        <a:buFont typeface="Arial" pitchFamily="34" charset="0"/>
                        <a:buNone/>
                      </a:pPr>
                      <a:r>
                        <a:rPr lang="ru-RU" sz="1400" dirty="0" smtClean="0"/>
                        <a:t>Беседы </a:t>
                      </a:r>
                      <a:r>
                        <a:rPr lang="ru-RU" sz="1400" dirty="0" smtClean="0"/>
                        <a:t>«Кто на помощь к нам придет?», «Что нужно доктору для работы?».</a:t>
                      </a:r>
                    </a:p>
                    <a:p>
                      <a:pPr lvl="0" algn="just"/>
                      <a:endParaRPr lang="ru-RU" sz="14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Обсуждение </a:t>
                      </a:r>
                      <a:r>
                        <a:rPr lang="ru-RU" sz="1400" dirty="0" smtClean="0"/>
                        <a:t>сюжетов, поступков героев.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Привлечение родителей к участию в проекте, организации экскурсии, оформлению альбома с рисунками и фотографиями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dirty="0" smtClean="0"/>
                        <a:t>Чтение художественной литературы К. Чуковский «Айболит», Д. </a:t>
                      </a:r>
                      <a:r>
                        <a:rPr lang="ru-RU" sz="1400" dirty="0" err="1" smtClean="0"/>
                        <a:t>Снежинкина</a:t>
                      </a:r>
                      <a:r>
                        <a:rPr lang="ru-RU" sz="1400" dirty="0" smtClean="0"/>
                        <a:t> «Добрый доктор»,»Новые зубы», «Зоркие глазки» ( из цикла «</a:t>
                      </a:r>
                      <a:r>
                        <a:rPr lang="ru-RU" sz="1400" dirty="0" err="1" smtClean="0"/>
                        <a:t>Смешарики</a:t>
                      </a:r>
                      <a:r>
                        <a:rPr lang="ru-RU" sz="1400" dirty="0" smtClean="0"/>
                        <a:t>»), Б. </a:t>
                      </a:r>
                      <a:r>
                        <a:rPr lang="ru-RU" sz="1400" dirty="0" err="1" smtClean="0"/>
                        <a:t>Вайнер</a:t>
                      </a:r>
                      <a:r>
                        <a:rPr lang="ru-RU" sz="1400" dirty="0" smtClean="0"/>
                        <a:t> «Мечтаю стать доктором», В. </a:t>
                      </a:r>
                      <a:r>
                        <a:rPr lang="ru-RU" sz="1400" dirty="0" err="1" smtClean="0"/>
                        <a:t>Сутеев</a:t>
                      </a:r>
                      <a:r>
                        <a:rPr lang="ru-RU" sz="1400" dirty="0" smtClean="0"/>
                        <a:t> «Про бегемота, который боялся прививок», Е. Благинина «Больной зайка», А. Крылов «Заболел петушок».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Заключительным этапом проекта станет просмотр познавательной презентации «Профессия-медсестра» и интегрированная организованная деятельность, где мы с детьми объединим все знания, полученные в течении недели о медсестре, о необходимости с детства беречь свое здоровье.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Дидактические игры «Полезное - вредное»,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Раскрашивание подборки раскрасок на тему «Врач, медсестра, машина скорой помощи».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Tm="10000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 реализации проекта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328592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Просмотр презентации «Профессия - медсестра».</a:t>
            </a:r>
          </a:p>
          <a:p>
            <a:pPr>
              <a:buFont typeface="Wingdings" pitchFamily="2" charset="2"/>
              <a:buChar char="Ø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Сотрудничество с семьёй: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 lvl="0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Привлечение родителей к участию в проекте, оформлению альбома с рисунками и фотографиями.</a:t>
            </a:r>
          </a:p>
          <a:p>
            <a:pPr>
              <a:buFont typeface="Wingdings" pitchFamily="2" charset="2"/>
              <a:buChar char="Ø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Продукт проектной деятельности: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Рассматривание картинок из серии «Профессия - Медсестра»</a:t>
            </a:r>
          </a:p>
          <a:p>
            <a:pPr lvl="0">
              <a:buFont typeface="Wingdings" pitchFamily="2" charset="2"/>
              <a:buChar char="Ø"/>
            </a:pP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Сюжетно-отобразительная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игра «Кукла Катя заболела»;</a:t>
            </a:r>
          </a:p>
          <a:p>
            <a:pPr lvl="0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Выставка фотографий о профессиях родителей группы;</a:t>
            </a:r>
          </a:p>
          <a:p>
            <a:pPr lvl="0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Дидактические игры «Что лишнее», «Найди такой же инструмент»;</a:t>
            </a:r>
          </a:p>
          <a:p>
            <a:pPr lvl="0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Альбом по развитию речи «Профессия – медсестра».</a:t>
            </a:r>
          </a:p>
          <a:p>
            <a:pPr lvl="0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Конспект НОД по развитию речи «Профессия – медсестра».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Экскурсия в кабинет медсестры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Tm="10000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Ожидаемые результаты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узнают о профессиях своих родителей, в частности о профессии – парикмахер. Пополнят словарный запас по теме, и активно будут используют в речи изученный словарь.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У детей будут формироваться знания и представления о профессии, орудиях труда парикмахера, его месте работы, оборудовании, о творческой составляющей его профессии.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У родителей появится активная жизненная позиция по вопросу ранней профориентации детей.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Будет оформлена выставка детских работ «Юный стилист».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Будет составлен альбом по развитию речи и ознакомлению с окружающим «Профессия - парикмахер».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Будет разработана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презентация по развитию речи «Профессия - парикмахер».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Будет организовано представление фотоальбома о совместной работе детей с педагогами по этапам проекта «Профессия - парикмахер».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Будет организован музыкальный досуг «Веселые парикмахеры».</a:t>
            </a:r>
          </a:p>
          <a:p>
            <a:pPr>
              <a:buFont typeface="Courier New" pitchFamily="49" charset="0"/>
              <a:buChar char="o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Перспективы дальнейшего развития 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Продолжать развивать интерес у детей к сюжетно-ролевым играм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Привлечь родителей к организации предметно-развивающей среде дома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Продолжать развивать у детей интерес и знания о других важных профессиях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привлечь родителей в изготовлении совместно с детьми атрибутов к сюжетно-ролевым играм.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 с профессией врача</a:t>
            </a:r>
          </a:p>
          <a:p>
            <a:pPr>
              <a:buFont typeface="Wingdings" pitchFamily="2" charset="2"/>
              <a:buChar char="v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/>
              <a:t>Моя мама – медсестра,</a:t>
            </a:r>
            <a:br>
              <a:rPr lang="ru-RU" sz="1800" dirty="0" smtClean="0"/>
            </a:br>
            <a:r>
              <a:rPr lang="ru-RU" sz="1800" dirty="0" smtClean="0"/>
              <a:t>Она трудится с утра,</a:t>
            </a:r>
            <a:br>
              <a:rPr lang="ru-RU" sz="1800" dirty="0" smtClean="0"/>
            </a:br>
            <a:r>
              <a:rPr lang="ru-RU" sz="1800" dirty="0" smtClean="0"/>
              <a:t>Очень любит своё дело,</a:t>
            </a:r>
            <a:br>
              <a:rPr lang="ru-RU" sz="1800" dirty="0" smtClean="0"/>
            </a:br>
            <a:r>
              <a:rPr lang="ru-RU" sz="1800" dirty="0" smtClean="0"/>
              <a:t>Ей к лицу халатик белый!</a:t>
            </a:r>
            <a:br>
              <a:rPr lang="ru-RU" sz="1800" dirty="0" smtClean="0"/>
            </a:br>
            <a:r>
              <a:rPr lang="ru-RU" sz="1800" dirty="0" smtClean="0"/>
              <a:t>Всех полечит, всем поможет,</a:t>
            </a:r>
            <a:br>
              <a:rPr lang="ru-RU" sz="1800" dirty="0" smtClean="0"/>
            </a:br>
            <a:r>
              <a:rPr lang="ru-RU" sz="1800" dirty="0" smtClean="0"/>
              <a:t>Моя мамочка – всё может:</a:t>
            </a:r>
            <a:br>
              <a:rPr lang="ru-RU" sz="1800" dirty="0" smtClean="0"/>
            </a:br>
            <a:r>
              <a:rPr lang="ru-RU" sz="1800" dirty="0" smtClean="0"/>
              <a:t>И давление измерить,</a:t>
            </a:r>
            <a:br>
              <a:rPr lang="ru-RU" sz="1800" dirty="0" smtClean="0"/>
            </a:br>
            <a:r>
              <a:rPr lang="ru-RU" sz="1800" dirty="0" smtClean="0"/>
              <a:t>И укол не больно сделать!</a:t>
            </a:r>
            <a:br>
              <a:rPr lang="ru-RU" sz="1800" dirty="0" smtClean="0"/>
            </a:br>
            <a:r>
              <a:rPr lang="ru-RU" sz="1800" dirty="0" smtClean="0"/>
              <a:t>Дать таблетку и микстуру,</a:t>
            </a:r>
            <a:br>
              <a:rPr lang="ru-RU" sz="1800" dirty="0" smtClean="0"/>
            </a:br>
            <a:r>
              <a:rPr lang="ru-RU" sz="1800" dirty="0" smtClean="0"/>
              <a:t>Пригласить на процедуру.</a:t>
            </a:r>
            <a:br>
              <a:rPr lang="ru-RU" sz="1800" dirty="0" smtClean="0"/>
            </a:br>
            <a:r>
              <a:rPr lang="ru-RU" sz="1800" dirty="0" smtClean="0"/>
              <a:t>Скажет каждый пациент,</a:t>
            </a:r>
            <a:br>
              <a:rPr lang="ru-RU" sz="1800" dirty="0" smtClean="0"/>
            </a:br>
            <a:r>
              <a:rPr lang="ru-RU" sz="1800" dirty="0" smtClean="0"/>
              <a:t>Что нежнее ручек нет!</a:t>
            </a:r>
            <a:br>
              <a:rPr lang="ru-RU" sz="1800" dirty="0" smtClean="0"/>
            </a:br>
            <a:r>
              <a:rPr lang="ru-RU" sz="1800" dirty="0" smtClean="0"/>
              <a:t>Быть помощницей врачу – </a:t>
            </a:r>
            <a:br>
              <a:rPr lang="ru-RU" sz="1800" dirty="0" smtClean="0"/>
            </a:br>
            <a:r>
              <a:rPr lang="ru-RU" sz="1800" dirty="0" smtClean="0"/>
              <a:t>Я, как мамочка, хочу!</a:t>
            </a:r>
            <a:br>
              <a:rPr lang="ru-RU" sz="1800" dirty="0" smtClean="0"/>
            </a:br>
            <a:r>
              <a:rPr lang="ru-RU" sz="1800" dirty="0" smtClean="0"/>
              <a:t>Нет профессии важней,</a:t>
            </a:r>
            <a:br>
              <a:rPr lang="ru-RU" sz="1800" dirty="0" smtClean="0"/>
            </a:br>
            <a:r>
              <a:rPr lang="ru-RU" sz="1800" dirty="0" smtClean="0"/>
              <a:t>Благородней и нужней!</a:t>
            </a:r>
            <a:br>
              <a:rPr lang="ru-RU" sz="1800" dirty="0" smtClean="0"/>
            </a:br>
            <a:r>
              <a:rPr lang="ru-RU" sz="1800" dirty="0" smtClean="0"/>
              <a:t>Когда вырасту большой,</a:t>
            </a:r>
            <a:br>
              <a:rPr lang="ru-RU" sz="1800" dirty="0" smtClean="0"/>
            </a:br>
            <a:r>
              <a:rPr lang="ru-RU" sz="1800" dirty="0" smtClean="0"/>
              <a:t>Стану лучшей медсестрой!</a:t>
            </a:r>
            <a:br>
              <a:rPr lang="ru-RU" sz="1800" dirty="0" smtClean="0"/>
            </a:br>
            <a:r>
              <a:rPr lang="ru-RU" sz="1800" dirty="0" smtClean="0"/>
              <a:t>Скажут мне тогда больные:</a:t>
            </a:r>
            <a:br>
              <a:rPr lang="ru-RU" sz="1800" dirty="0" smtClean="0"/>
            </a:br>
            <a:r>
              <a:rPr lang="ru-RU" sz="1800" dirty="0" smtClean="0"/>
              <a:t>«Ручки Ваши – золотые!»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5117361-Young-nurse-guiding-information-with-the-hand-Stock-Phot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260648"/>
            <a:ext cx="5148064" cy="6381328"/>
          </a:xfrm>
        </p:spPr>
      </p:pic>
    </p:spTree>
  </p:cSld>
  <p:clrMapOvr>
    <a:masterClrMapping/>
  </p:clrMapOvr>
  <p:transition spd="slow" advTm="10000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в стихах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340768"/>
            <a:ext cx="3008313" cy="46910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После болезни встретит и ласково приветит.</a:t>
            </a:r>
          </a:p>
          <a:p>
            <a:r>
              <a:rPr lang="ru-RU" sz="2000" dirty="0" smtClean="0"/>
              <a:t>Измерит всем и рост, и вес,</a:t>
            </a:r>
          </a:p>
          <a:p>
            <a:r>
              <a:rPr lang="ru-RU" sz="2000" dirty="0" smtClean="0"/>
              <a:t>И знает, кто как спит и ест.</a:t>
            </a:r>
          </a:p>
          <a:p>
            <a:r>
              <a:rPr lang="ru-RU" sz="2000" dirty="0" smtClean="0"/>
              <a:t>А если у ребенка заболит вдруг голова,</a:t>
            </a:r>
          </a:p>
          <a:p>
            <a:r>
              <a:rPr lang="ru-RU" sz="2000" dirty="0" smtClean="0"/>
              <a:t>Сразу поспешит на </a:t>
            </a:r>
            <a:r>
              <a:rPr lang="ru-RU" sz="2000" dirty="0" err="1" smtClean="0"/>
              <a:t>помошь</a:t>
            </a:r>
            <a:r>
              <a:rPr lang="ru-RU" sz="2000" dirty="0" smtClean="0"/>
              <a:t>. Кто же  это?</a:t>
            </a:r>
            <a:endParaRPr lang="ru-RU" sz="2000" dirty="0"/>
          </a:p>
        </p:txBody>
      </p:sp>
      <p:pic>
        <p:nvPicPr>
          <p:cNvPr id="7" name="Содержимое 6" descr="nurse-showing-medical-tools-medicament-medicine-flat-style-illustration-doctor-set-vector-eps-472450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332656"/>
            <a:ext cx="5317430" cy="6525344"/>
          </a:xfrm>
        </p:spPr>
      </p:pic>
    </p:spTree>
  </p:cSld>
  <p:clrMapOvr>
    <a:masterClrMapping/>
  </p:clrMapOvr>
  <p:transition spd="slow" advTm="10000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12776"/>
            <a:ext cx="3923928" cy="5184576"/>
          </a:xfrm>
        </p:spPr>
        <p:txBody>
          <a:bodyPr>
            <a:noAutofit/>
          </a:bodyPr>
          <a:lstStyle/>
          <a:p>
            <a:r>
              <a:rPr lang="ru-RU" sz="2400" dirty="0" smtClean="0"/>
              <a:t>Я – медицинская сестра</a:t>
            </a:r>
          </a:p>
          <a:p>
            <a:r>
              <a:rPr lang="ru-RU" sz="2400" dirty="0" smtClean="0"/>
              <a:t>Здоровым и больным нужна:</a:t>
            </a:r>
          </a:p>
          <a:p>
            <a:r>
              <a:rPr lang="ru-RU" sz="2400" dirty="0" smtClean="0"/>
              <a:t>Вот вам укол, таблетка – </a:t>
            </a:r>
          </a:p>
          <a:p>
            <a:r>
              <a:rPr lang="ru-RU" sz="2400" dirty="0" smtClean="0"/>
              <a:t>Лечебная конфетка.</a:t>
            </a:r>
          </a:p>
          <a:p>
            <a:r>
              <a:rPr lang="ru-RU" sz="2400" dirty="0" smtClean="0"/>
              <a:t>Я с врачом детей лечу</a:t>
            </a:r>
          </a:p>
          <a:p>
            <a:r>
              <a:rPr lang="ru-RU" sz="2400" dirty="0" smtClean="0"/>
              <a:t>В белом кабинете,</a:t>
            </a:r>
          </a:p>
          <a:p>
            <a:r>
              <a:rPr lang="ru-RU" sz="2400" dirty="0" smtClean="0"/>
              <a:t>Чтобы смело шли к врачу</a:t>
            </a:r>
          </a:p>
          <a:p>
            <a:r>
              <a:rPr lang="ru-RU" sz="2400" dirty="0" smtClean="0"/>
              <a:t>Маленькие дети!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medsestra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404664"/>
            <a:ext cx="4536503" cy="6192688"/>
          </a:xfrm>
        </p:spPr>
      </p:pic>
    </p:spTree>
  </p:cSld>
  <p:clrMapOvr>
    <a:masterClrMapping/>
  </p:clrMapOvr>
  <p:transition spd="slow" advTm="10000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Медсестра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556792"/>
            <a:ext cx="3008313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800" dirty="0" smtClean="0"/>
              <a:t>А в </a:t>
            </a:r>
            <a:r>
              <a:rPr lang="ru-RU" sz="2800" dirty="0" err="1" smtClean="0"/>
              <a:t>детсадике</a:t>
            </a:r>
            <a:r>
              <a:rPr lang="ru-RU" sz="2800" dirty="0" smtClean="0"/>
              <a:t> у нас</a:t>
            </a:r>
          </a:p>
          <a:p>
            <a:r>
              <a:rPr lang="ru-RU" sz="2800" dirty="0" smtClean="0"/>
              <a:t>Измерю рост </a:t>
            </a:r>
          </a:p>
          <a:p>
            <a:r>
              <a:rPr lang="ru-RU" sz="2800" dirty="0" smtClean="0"/>
              <a:t>И вес у вас.</a:t>
            </a:r>
          </a:p>
          <a:p>
            <a:r>
              <a:rPr lang="ru-RU" sz="2800" dirty="0" smtClean="0"/>
              <a:t>Прививки детям </a:t>
            </a:r>
          </a:p>
          <a:p>
            <a:r>
              <a:rPr lang="ru-RU" sz="2800" dirty="0" smtClean="0"/>
              <a:t>Всем поставлю</a:t>
            </a:r>
          </a:p>
          <a:p>
            <a:r>
              <a:rPr lang="ru-RU" sz="2800" dirty="0" smtClean="0"/>
              <a:t>И быть здоровыми скажу!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epositphotos_10363534-Medical-too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764704"/>
            <a:ext cx="5245422" cy="5472607"/>
          </a:xfrm>
        </p:spPr>
      </p:pic>
    </p:spTree>
  </p:cSld>
  <p:clrMapOvr>
    <a:masterClrMapping/>
  </p:clrMapOvr>
  <p:transition spd="slow" advTm="10000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7344815" cy="550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5256584" cy="54726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Название  проекта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профессией медсестры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проекта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Парикмахер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 проекта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Гунина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Татьяна Ивановна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реализации проекта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«Детский сад № 160» г.Чебоксары, первая младшая группа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Длительный  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декабрь 2016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-май 2017 г.</a:t>
            </a:r>
          </a:p>
          <a:p>
            <a:endParaRPr lang="ru-RU" sz="2400" dirty="0"/>
          </a:p>
        </p:txBody>
      </p:sp>
      <p:pic>
        <p:nvPicPr>
          <p:cNvPr id="5" name="Содержимое 3" descr="медсестр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114425"/>
            <a:ext cx="3851920" cy="5743575"/>
          </a:xfrm>
          <a:prstGeom prst="rect">
            <a:avLst/>
          </a:prstGeom>
        </p:spPr>
      </p:pic>
    </p:spTree>
  </p:cSld>
  <p:clrMapOvr>
    <a:masterClrMapping/>
  </p:clrMapOvr>
  <p:transition spd="slow" advTm="10000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Недостаточность знаний о труде медицинских работников. О том, что за здоровьем человека с самого его рождения наблюдает не только врач- педиатр, но и другие специалисты.</a:t>
            </a:r>
            <a:endParaRPr lang="ru-RU" sz="36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ipe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(проблема)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268760"/>
            <a:ext cx="5266928" cy="4857403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Углубленное изучение профессий способствует развитию представлений о их значимости, ценности каждого труда. Правильный выбор профессии определяет жизненный успех каждого человека.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разработанного проекта выбрана с учетом ФГОС, возрастных особенностей раннего дошкольного возраста и объема информации, которая может быть ими усвоена.</a:t>
            </a:r>
          </a:p>
          <a:p>
            <a:endParaRPr lang="ru-RU" dirty="0"/>
          </a:p>
        </p:txBody>
      </p:sp>
      <p:pic>
        <p:nvPicPr>
          <p:cNvPr id="1026" name="Picture 2" descr="C:\Users\Tatyna\Desktop\фото с тел\фото группы\IMG_20161226_163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3491879" cy="24287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55160" cy="6356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среды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908720"/>
            <a:ext cx="4104456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Внутренняя среда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Благоприятные факторы</a:t>
            </a:r>
          </a:p>
          <a:p>
            <a:r>
              <a:rPr lang="ru-RU" sz="2000" dirty="0" smtClean="0"/>
              <a:t>В настоящее время медсестра должна обладать все более сложными медицинскими, педагогическими, психологическими, техническими познаниями и навыками.</a:t>
            </a:r>
          </a:p>
          <a:p>
            <a:pPr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Негативные факторы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3744416" cy="5616624"/>
          </a:xfrm>
        </p:spPr>
        <p:txBody>
          <a:bodyPr>
            <a:norm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Внешняя среда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Благоприятные факторы</a:t>
            </a:r>
          </a:p>
          <a:p>
            <a:r>
              <a:rPr lang="ru-RU" sz="1800" dirty="0" smtClean="0"/>
              <a:t>Стабильность трудоустройства</a:t>
            </a:r>
          </a:p>
          <a:p>
            <a:r>
              <a:rPr lang="ru-RU" sz="1800" dirty="0" smtClean="0"/>
              <a:t>Социальный пакет</a:t>
            </a:r>
          </a:p>
          <a:p>
            <a:r>
              <a:rPr lang="ru-RU" sz="1800" dirty="0" smtClean="0"/>
              <a:t>Заработная плата</a:t>
            </a:r>
          </a:p>
          <a:p>
            <a:r>
              <a:rPr lang="ru-RU" sz="1800" dirty="0" smtClean="0"/>
              <a:t>Карьерный рост</a:t>
            </a:r>
          </a:p>
          <a:p>
            <a:r>
              <a:rPr lang="ru-RU" sz="1800" dirty="0" smtClean="0"/>
              <a:t>Безопасность труда</a:t>
            </a: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Негативные факторы</a:t>
            </a:r>
          </a:p>
          <a:p>
            <a:r>
              <a:rPr lang="ru-RU" sz="1800" dirty="0" smtClean="0"/>
              <a:t>Условия и характер труда сестринского персонала, которые негативно влияют на состояние здоровья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7931224" cy="46805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познавательных и творческих способностей детей в процессе реализации образовательного проекта «Профессия -медсестра».Расширение и обобщение представлений детей о профессиях, орудиях труда, трудовых действиях. Развитие интереса к различным профессиям с учетом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гендерного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воспитания.</a:t>
            </a:r>
            <a:r>
              <a:rPr lang="ru-RU" dirty="0" smtClean="0"/>
              <a:t> Формирование представлений о труде взрослых, а именно  о профессии медсестры.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84784"/>
            <a:ext cx="7427168" cy="51125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дать детям представление о профессии медсестры;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побуждать переносить полученные знания об этой профессии в сюжетно- ролевые игры;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пополнить словарный запас  медицинской терминологией;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формировать чувство уважения к труду взрослых, сочувствие к больным, желание оказывать им помощь.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10000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4762872" cy="2232247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первой младшей группы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родители воспитанников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воспитатели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медсестра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2520280"/>
                <a:gridCol w="1769368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ИНФОРМАЦИОННЫЕ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КАДРОВЫЕ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ТЕХНИЧЕСКИЕ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в группе:</a:t>
                      </a:r>
                    </a:p>
                    <a:p>
                      <a:r>
                        <a:rPr lang="ru-RU" dirty="0" smtClean="0"/>
                        <a:t> уголка  для  игры</a:t>
                      </a:r>
                      <a:r>
                        <a:rPr lang="ru-RU" baseline="0" dirty="0" smtClean="0"/>
                        <a:t>   в  больницу,</a:t>
                      </a:r>
                    </a:p>
                    <a:p>
                      <a:r>
                        <a:rPr lang="ru-RU" baseline="0" dirty="0" smtClean="0"/>
                        <a:t>инструментов-игрушек  «медсестра»,</a:t>
                      </a:r>
                    </a:p>
                    <a:p>
                      <a:r>
                        <a:rPr lang="ru-RU" baseline="0" dirty="0" smtClean="0"/>
                        <a:t>Халат, сумочка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Картинки с изображением инструментов для</a:t>
                      </a:r>
                      <a:r>
                        <a:rPr lang="ru-RU" baseline="0" dirty="0" smtClean="0"/>
                        <a:t> медсестры,</a:t>
                      </a:r>
                    </a:p>
                    <a:p>
                      <a:r>
                        <a:rPr lang="ru-RU" baseline="0" dirty="0" smtClean="0"/>
                        <a:t>картотеки к сюжетно-ролевым  играм «Кукла Маша заболела», «Делаем укол» и т.п.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Tm="10000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ебования к оформлению проектов 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Требования к оформлению проектов (2)</Template>
  <TotalTime>341</TotalTime>
  <Words>940</Words>
  <Application>Microsoft Office PowerPoint</Application>
  <PresentationFormat>Экран (4:3)</PresentationFormat>
  <Paragraphs>142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Требования к оформлению проектов (2)</vt:lpstr>
      <vt:lpstr>Муниципальное бюджетное дошкольное образовательное учреждение  «Детский сад № 160» г.Чебоксары</vt:lpstr>
      <vt:lpstr>Проект </vt:lpstr>
      <vt:lpstr>Проблема </vt:lpstr>
      <vt:lpstr>Актуальность (проблема)</vt:lpstr>
      <vt:lpstr>Анализ среды</vt:lpstr>
      <vt:lpstr>Цель проекта</vt:lpstr>
      <vt:lpstr>Задачи проекта</vt:lpstr>
      <vt:lpstr> Участники проекта </vt:lpstr>
      <vt:lpstr>  Ресурсы  </vt:lpstr>
      <vt:lpstr>План  реализации проекта </vt:lpstr>
      <vt:lpstr>Механизм реализации проекта</vt:lpstr>
      <vt:lpstr>Ожидаемые результаты</vt:lpstr>
      <vt:lpstr>Перспективы дальнейшего развития проекта</vt:lpstr>
      <vt:lpstr>Слайд 14</vt:lpstr>
      <vt:lpstr>Загадки в стихах</vt:lpstr>
      <vt:lpstr>Слайд 16</vt:lpstr>
      <vt:lpstr>Медсестра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160» г.Чебоксары</dc:title>
  <dc:creator>Tatyna</dc:creator>
  <cp:lastModifiedBy>Tatyna</cp:lastModifiedBy>
  <cp:revision>59</cp:revision>
  <dcterms:created xsi:type="dcterms:W3CDTF">2016-02-21T17:54:02Z</dcterms:created>
  <dcterms:modified xsi:type="dcterms:W3CDTF">2017-01-21T16:54:01Z</dcterms:modified>
</cp:coreProperties>
</file>