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59" r:id="rId10"/>
    <p:sldId id="266" r:id="rId11"/>
    <p:sldId id="267" r:id="rId12"/>
    <p:sldId id="269" r:id="rId13"/>
    <p:sldId id="270" r:id="rId1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8080"/>
    <a:srgbClr val="800000"/>
    <a:srgbClr val="660033"/>
    <a:srgbClr val="336699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15" autoAdjust="0"/>
    <p:restoredTop sz="94721" autoAdjust="0"/>
  </p:normalViewPr>
  <p:slideViewPr>
    <p:cSldViewPr>
      <p:cViewPr varScale="1">
        <p:scale>
          <a:sx n="70" d="100"/>
          <a:sy n="70" d="100"/>
        </p:scale>
        <p:origin x="112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DBBC7F-27E7-425E-9C23-366B01877E5A}" type="doc">
      <dgm:prSet loTypeId="urn:microsoft.com/office/officeart/2005/8/layout/hProcess3" loCatId="process" qsTypeId="urn:microsoft.com/office/officeart/2005/8/quickstyle/3d7" qsCatId="3D" csTypeId="urn:microsoft.com/office/officeart/2005/8/colors/accent1_2" csCatId="accent1" phldr="0"/>
      <dgm:spPr/>
    </dgm:pt>
    <dgm:pt modelId="{47A836A7-5BA1-4805-A4D4-A0B2F15888D0}">
      <dgm:prSet phldrT="[Текст]" phldr="1"/>
      <dgm:spPr/>
      <dgm:t>
        <a:bodyPr/>
        <a:lstStyle/>
        <a:p>
          <a:endParaRPr lang="ru-RU" dirty="0"/>
        </a:p>
      </dgm:t>
    </dgm:pt>
    <dgm:pt modelId="{31EE54AD-4381-4801-8024-187945A78312}" type="parTrans" cxnId="{94A74BF3-7CD2-4B5C-8399-365DD8E2D418}">
      <dgm:prSet/>
      <dgm:spPr/>
      <dgm:t>
        <a:bodyPr/>
        <a:lstStyle/>
        <a:p>
          <a:endParaRPr lang="ru-RU"/>
        </a:p>
      </dgm:t>
    </dgm:pt>
    <dgm:pt modelId="{B2D3DBAA-5DF7-41BA-939D-794B459BE3B1}" type="sibTrans" cxnId="{94A74BF3-7CD2-4B5C-8399-365DD8E2D418}">
      <dgm:prSet/>
      <dgm:spPr/>
      <dgm:t>
        <a:bodyPr/>
        <a:lstStyle/>
        <a:p>
          <a:endParaRPr lang="ru-RU"/>
        </a:p>
      </dgm:t>
    </dgm:pt>
    <dgm:pt modelId="{54211D2F-6DDF-459E-8A88-C04EE5E83B23}">
      <dgm:prSet phldrT="[Текст]" phldr="1"/>
      <dgm:spPr/>
      <dgm:t>
        <a:bodyPr/>
        <a:lstStyle/>
        <a:p>
          <a:endParaRPr lang="ru-RU" dirty="0"/>
        </a:p>
      </dgm:t>
    </dgm:pt>
    <dgm:pt modelId="{F4DA0F39-E487-4DBA-9FE3-86D5C68EFF0A}" type="parTrans" cxnId="{AC6C1460-1825-4051-B5C3-E5BE58A73471}">
      <dgm:prSet/>
      <dgm:spPr/>
      <dgm:t>
        <a:bodyPr/>
        <a:lstStyle/>
        <a:p>
          <a:endParaRPr lang="ru-RU"/>
        </a:p>
      </dgm:t>
    </dgm:pt>
    <dgm:pt modelId="{08747B64-4C3C-4409-B505-6F57519147B5}" type="sibTrans" cxnId="{AC6C1460-1825-4051-B5C3-E5BE58A73471}">
      <dgm:prSet/>
      <dgm:spPr/>
      <dgm:t>
        <a:bodyPr/>
        <a:lstStyle/>
        <a:p>
          <a:endParaRPr lang="ru-RU"/>
        </a:p>
      </dgm:t>
    </dgm:pt>
    <dgm:pt modelId="{9AA2E169-D505-43E5-BD9B-DF19570683D2}">
      <dgm:prSet phldrT="[Текст]" phldr="1"/>
      <dgm:spPr/>
      <dgm:t>
        <a:bodyPr/>
        <a:lstStyle/>
        <a:p>
          <a:endParaRPr lang="ru-RU" dirty="0"/>
        </a:p>
      </dgm:t>
    </dgm:pt>
    <dgm:pt modelId="{6E0031CE-40F3-407A-93FE-44F6F89BD5F7}" type="parTrans" cxnId="{24E72484-491F-4BFB-97E0-9276D93FB74F}">
      <dgm:prSet/>
      <dgm:spPr/>
      <dgm:t>
        <a:bodyPr/>
        <a:lstStyle/>
        <a:p>
          <a:endParaRPr lang="ru-RU"/>
        </a:p>
      </dgm:t>
    </dgm:pt>
    <dgm:pt modelId="{91005C8B-6B6B-4971-85CB-08675A920503}" type="sibTrans" cxnId="{24E72484-491F-4BFB-97E0-9276D93FB74F}">
      <dgm:prSet/>
      <dgm:spPr/>
      <dgm:t>
        <a:bodyPr/>
        <a:lstStyle/>
        <a:p>
          <a:endParaRPr lang="ru-RU"/>
        </a:p>
      </dgm:t>
    </dgm:pt>
    <dgm:pt modelId="{77AFFEAC-AAF3-417C-A35F-DA74791D3E9B}" type="pres">
      <dgm:prSet presAssocID="{23DBBC7F-27E7-425E-9C23-366B01877E5A}" presName="Name0" presStyleCnt="0">
        <dgm:presLayoutVars>
          <dgm:dir/>
          <dgm:animLvl val="lvl"/>
          <dgm:resizeHandles val="exact"/>
        </dgm:presLayoutVars>
      </dgm:prSet>
      <dgm:spPr/>
    </dgm:pt>
    <dgm:pt modelId="{1FED80F9-ADD4-4B1E-839F-013284F41545}" type="pres">
      <dgm:prSet presAssocID="{23DBBC7F-27E7-425E-9C23-366B01877E5A}" presName="dummy" presStyleCnt="0"/>
      <dgm:spPr/>
    </dgm:pt>
    <dgm:pt modelId="{73BF4FE9-33DC-42C4-8C34-1D8C534754A2}" type="pres">
      <dgm:prSet presAssocID="{23DBBC7F-27E7-425E-9C23-366B01877E5A}" presName="linH" presStyleCnt="0"/>
      <dgm:spPr/>
    </dgm:pt>
    <dgm:pt modelId="{9F8A0315-78F6-4564-AE4A-ADE1A3878B05}" type="pres">
      <dgm:prSet presAssocID="{23DBBC7F-27E7-425E-9C23-366B01877E5A}" presName="padding1" presStyleCnt="0"/>
      <dgm:spPr/>
    </dgm:pt>
    <dgm:pt modelId="{C458ACA7-C492-4566-BE2C-B981EFB932D0}" type="pres">
      <dgm:prSet presAssocID="{47A836A7-5BA1-4805-A4D4-A0B2F15888D0}" presName="linV" presStyleCnt="0"/>
      <dgm:spPr/>
    </dgm:pt>
    <dgm:pt modelId="{C747F8A5-11DF-4388-A20D-B1FCF4788809}" type="pres">
      <dgm:prSet presAssocID="{47A836A7-5BA1-4805-A4D4-A0B2F15888D0}" presName="spVertical1" presStyleCnt="0"/>
      <dgm:spPr/>
    </dgm:pt>
    <dgm:pt modelId="{77ECE37A-AFC6-4593-83A9-F8BFFEF5286A}" type="pres">
      <dgm:prSet presAssocID="{47A836A7-5BA1-4805-A4D4-A0B2F15888D0}" presName="parTx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E80534-E254-4896-B8E4-EB2284F550C5}" type="pres">
      <dgm:prSet presAssocID="{47A836A7-5BA1-4805-A4D4-A0B2F15888D0}" presName="spVertical2" presStyleCnt="0"/>
      <dgm:spPr/>
    </dgm:pt>
    <dgm:pt modelId="{5F8AC357-27FA-4B87-BF38-555613A28D71}" type="pres">
      <dgm:prSet presAssocID="{47A836A7-5BA1-4805-A4D4-A0B2F15888D0}" presName="spVertical3" presStyleCnt="0"/>
      <dgm:spPr/>
    </dgm:pt>
    <dgm:pt modelId="{DA5AACD1-144F-4CFF-88ED-C4C747F0C4F8}" type="pres">
      <dgm:prSet presAssocID="{B2D3DBAA-5DF7-41BA-939D-794B459BE3B1}" presName="space" presStyleCnt="0"/>
      <dgm:spPr/>
    </dgm:pt>
    <dgm:pt modelId="{C2FE074A-4943-4811-B49A-463C6EBF07B1}" type="pres">
      <dgm:prSet presAssocID="{54211D2F-6DDF-459E-8A88-C04EE5E83B23}" presName="linV" presStyleCnt="0"/>
      <dgm:spPr/>
    </dgm:pt>
    <dgm:pt modelId="{7013FF15-CEFE-46FA-8A8A-4888AF0E6D93}" type="pres">
      <dgm:prSet presAssocID="{54211D2F-6DDF-459E-8A88-C04EE5E83B23}" presName="spVertical1" presStyleCnt="0"/>
      <dgm:spPr/>
    </dgm:pt>
    <dgm:pt modelId="{E7A26E71-002A-4D17-9E85-13D8A76698D3}" type="pres">
      <dgm:prSet presAssocID="{54211D2F-6DDF-459E-8A88-C04EE5E83B23}" presName="parTx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E32A24-78A6-458D-A45F-3462D74AAA45}" type="pres">
      <dgm:prSet presAssocID="{54211D2F-6DDF-459E-8A88-C04EE5E83B23}" presName="spVertical2" presStyleCnt="0"/>
      <dgm:spPr/>
    </dgm:pt>
    <dgm:pt modelId="{E250B4B1-D7F2-454D-B516-EECE49BC2BFE}" type="pres">
      <dgm:prSet presAssocID="{54211D2F-6DDF-459E-8A88-C04EE5E83B23}" presName="spVertical3" presStyleCnt="0"/>
      <dgm:spPr/>
    </dgm:pt>
    <dgm:pt modelId="{3DEBA173-9A54-4ADB-86A5-BF6499EECF89}" type="pres">
      <dgm:prSet presAssocID="{08747B64-4C3C-4409-B505-6F57519147B5}" presName="space" presStyleCnt="0"/>
      <dgm:spPr/>
    </dgm:pt>
    <dgm:pt modelId="{541D6676-CB47-4027-A2D5-4377E3066F34}" type="pres">
      <dgm:prSet presAssocID="{9AA2E169-D505-43E5-BD9B-DF19570683D2}" presName="linV" presStyleCnt="0"/>
      <dgm:spPr/>
    </dgm:pt>
    <dgm:pt modelId="{9722A55D-248A-41F1-AB88-C7C0F03F446A}" type="pres">
      <dgm:prSet presAssocID="{9AA2E169-D505-43E5-BD9B-DF19570683D2}" presName="spVertical1" presStyleCnt="0"/>
      <dgm:spPr/>
    </dgm:pt>
    <dgm:pt modelId="{7BFB7D42-01CC-4014-9117-919AB0AF3E37}" type="pres">
      <dgm:prSet presAssocID="{9AA2E169-D505-43E5-BD9B-DF19570683D2}" presName="parTx" presStyleLbl="revTx" presStyleIdx="2" presStyleCnt="3" custLinFactX="140179" custLinFactY="-100000" custLinFactNeighborX="200000" custLinFactNeighborY="-1409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335F5E-F07F-423A-8BFF-98B464C4C221}" type="pres">
      <dgm:prSet presAssocID="{9AA2E169-D505-43E5-BD9B-DF19570683D2}" presName="spVertical2" presStyleCnt="0"/>
      <dgm:spPr/>
    </dgm:pt>
    <dgm:pt modelId="{A0DDB023-1124-4D98-BF32-6B2F90A7DA82}" type="pres">
      <dgm:prSet presAssocID="{9AA2E169-D505-43E5-BD9B-DF19570683D2}" presName="spVertical3" presStyleCnt="0"/>
      <dgm:spPr/>
    </dgm:pt>
    <dgm:pt modelId="{FB0FC586-B07B-4E72-8C1D-8BB8D3E64EC3}" type="pres">
      <dgm:prSet presAssocID="{23DBBC7F-27E7-425E-9C23-366B01877E5A}" presName="padding2" presStyleCnt="0"/>
      <dgm:spPr/>
    </dgm:pt>
    <dgm:pt modelId="{B9225731-1C81-4032-9E8E-61EC13AFD1F5}" type="pres">
      <dgm:prSet presAssocID="{23DBBC7F-27E7-425E-9C23-366B01877E5A}" presName="negArrow" presStyleCnt="0"/>
      <dgm:spPr/>
    </dgm:pt>
    <dgm:pt modelId="{BDDC974D-02FF-4577-9EDF-ACB5C70746C1}" type="pres">
      <dgm:prSet presAssocID="{23DBBC7F-27E7-425E-9C23-366B01877E5A}" presName="backgroundArrow" presStyleLbl="node1" presStyleIdx="0" presStyleCnt="1" custLinFactNeighborY="-93317"/>
      <dgm:spPr/>
    </dgm:pt>
  </dgm:ptLst>
  <dgm:cxnLst>
    <dgm:cxn modelId="{A4AE6125-1DCD-4B60-AF26-9CD614F809A4}" type="presOf" srcId="{9AA2E169-D505-43E5-BD9B-DF19570683D2}" destId="{7BFB7D42-01CC-4014-9117-919AB0AF3E37}" srcOrd="0" destOrd="0" presId="urn:microsoft.com/office/officeart/2005/8/layout/hProcess3"/>
    <dgm:cxn modelId="{94A74BF3-7CD2-4B5C-8399-365DD8E2D418}" srcId="{23DBBC7F-27E7-425E-9C23-366B01877E5A}" destId="{47A836A7-5BA1-4805-A4D4-A0B2F15888D0}" srcOrd="0" destOrd="0" parTransId="{31EE54AD-4381-4801-8024-187945A78312}" sibTransId="{B2D3DBAA-5DF7-41BA-939D-794B459BE3B1}"/>
    <dgm:cxn modelId="{24E72484-491F-4BFB-97E0-9276D93FB74F}" srcId="{23DBBC7F-27E7-425E-9C23-366B01877E5A}" destId="{9AA2E169-D505-43E5-BD9B-DF19570683D2}" srcOrd="2" destOrd="0" parTransId="{6E0031CE-40F3-407A-93FE-44F6F89BD5F7}" sibTransId="{91005C8B-6B6B-4971-85CB-08675A920503}"/>
    <dgm:cxn modelId="{AC6C1460-1825-4051-B5C3-E5BE58A73471}" srcId="{23DBBC7F-27E7-425E-9C23-366B01877E5A}" destId="{54211D2F-6DDF-459E-8A88-C04EE5E83B23}" srcOrd="1" destOrd="0" parTransId="{F4DA0F39-E487-4DBA-9FE3-86D5C68EFF0A}" sibTransId="{08747B64-4C3C-4409-B505-6F57519147B5}"/>
    <dgm:cxn modelId="{CF1E9C66-A729-4FFC-A94D-B78736CA650C}" type="presOf" srcId="{54211D2F-6DDF-459E-8A88-C04EE5E83B23}" destId="{E7A26E71-002A-4D17-9E85-13D8A76698D3}" srcOrd="0" destOrd="0" presId="urn:microsoft.com/office/officeart/2005/8/layout/hProcess3"/>
    <dgm:cxn modelId="{21CAD325-E9A6-4A68-BF2B-08B359298662}" type="presOf" srcId="{47A836A7-5BA1-4805-A4D4-A0B2F15888D0}" destId="{77ECE37A-AFC6-4593-83A9-F8BFFEF5286A}" srcOrd="0" destOrd="0" presId="urn:microsoft.com/office/officeart/2005/8/layout/hProcess3"/>
    <dgm:cxn modelId="{DC1AB6FD-AC89-4983-A2E6-162483586AF7}" type="presOf" srcId="{23DBBC7F-27E7-425E-9C23-366B01877E5A}" destId="{77AFFEAC-AAF3-417C-A35F-DA74791D3E9B}" srcOrd="0" destOrd="0" presId="urn:microsoft.com/office/officeart/2005/8/layout/hProcess3"/>
    <dgm:cxn modelId="{75A564F9-1F67-4809-AD28-97BD55AF1BFF}" type="presParOf" srcId="{77AFFEAC-AAF3-417C-A35F-DA74791D3E9B}" destId="{1FED80F9-ADD4-4B1E-839F-013284F41545}" srcOrd="0" destOrd="0" presId="urn:microsoft.com/office/officeart/2005/8/layout/hProcess3"/>
    <dgm:cxn modelId="{05C8ACDD-D4A7-4CEF-901A-7D78FBD3B7EC}" type="presParOf" srcId="{77AFFEAC-AAF3-417C-A35F-DA74791D3E9B}" destId="{73BF4FE9-33DC-42C4-8C34-1D8C534754A2}" srcOrd="1" destOrd="0" presId="urn:microsoft.com/office/officeart/2005/8/layout/hProcess3"/>
    <dgm:cxn modelId="{980B7095-3100-495F-9F14-2C21A7C67F97}" type="presParOf" srcId="{73BF4FE9-33DC-42C4-8C34-1D8C534754A2}" destId="{9F8A0315-78F6-4564-AE4A-ADE1A3878B05}" srcOrd="0" destOrd="0" presId="urn:microsoft.com/office/officeart/2005/8/layout/hProcess3"/>
    <dgm:cxn modelId="{3B709556-8304-43F7-A14F-6539F8EBA25C}" type="presParOf" srcId="{73BF4FE9-33DC-42C4-8C34-1D8C534754A2}" destId="{C458ACA7-C492-4566-BE2C-B981EFB932D0}" srcOrd="1" destOrd="0" presId="urn:microsoft.com/office/officeart/2005/8/layout/hProcess3"/>
    <dgm:cxn modelId="{D51025C1-F241-4FC0-A227-DD1F53052E8C}" type="presParOf" srcId="{C458ACA7-C492-4566-BE2C-B981EFB932D0}" destId="{C747F8A5-11DF-4388-A20D-B1FCF4788809}" srcOrd="0" destOrd="0" presId="urn:microsoft.com/office/officeart/2005/8/layout/hProcess3"/>
    <dgm:cxn modelId="{C8092F53-ACBE-431A-A201-173EC0E386B9}" type="presParOf" srcId="{C458ACA7-C492-4566-BE2C-B981EFB932D0}" destId="{77ECE37A-AFC6-4593-83A9-F8BFFEF5286A}" srcOrd="1" destOrd="0" presId="urn:microsoft.com/office/officeart/2005/8/layout/hProcess3"/>
    <dgm:cxn modelId="{E62EE15F-9620-4C49-9BF9-4361D2FAD2FA}" type="presParOf" srcId="{C458ACA7-C492-4566-BE2C-B981EFB932D0}" destId="{79E80534-E254-4896-B8E4-EB2284F550C5}" srcOrd="2" destOrd="0" presId="urn:microsoft.com/office/officeart/2005/8/layout/hProcess3"/>
    <dgm:cxn modelId="{A335A537-3CD4-47FD-8C9B-8906A11C8771}" type="presParOf" srcId="{C458ACA7-C492-4566-BE2C-B981EFB932D0}" destId="{5F8AC357-27FA-4B87-BF38-555613A28D71}" srcOrd="3" destOrd="0" presId="urn:microsoft.com/office/officeart/2005/8/layout/hProcess3"/>
    <dgm:cxn modelId="{BC646F41-EAFD-4440-834C-74FD2A0D3971}" type="presParOf" srcId="{73BF4FE9-33DC-42C4-8C34-1D8C534754A2}" destId="{DA5AACD1-144F-4CFF-88ED-C4C747F0C4F8}" srcOrd="2" destOrd="0" presId="urn:microsoft.com/office/officeart/2005/8/layout/hProcess3"/>
    <dgm:cxn modelId="{383957FD-09A3-456B-B133-A2558F8BECC2}" type="presParOf" srcId="{73BF4FE9-33DC-42C4-8C34-1D8C534754A2}" destId="{C2FE074A-4943-4811-B49A-463C6EBF07B1}" srcOrd="3" destOrd="0" presId="urn:microsoft.com/office/officeart/2005/8/layout/hProcess3"/>
    <dgm:cxn modelId="{BB309FC6-1B39-47D7-9D07-D3286144FB68}" type="presParOf" srcId="{C2FE074A-4943-4811-B49A-463C6EBF07B1}" destId="{7013FF15-CEFE-46FA-8A8A-4888AF0E6D93}" srcOrd="0" destOrd="0" presId="urn:microsoft.com/office/officeart/2005/8/layout/hProcess3"/>
    <dgm:cxn modelId="{D4E192C9-C22B-43D4-AFF2-514D1A9D7E4A}" type="presParOf" srcId="{C2FE074A-4943-4811-B49A-463C6EBF07B1}" destId="{E7A26E71-002A-4D17-9E85-13D8A76698D3}" srcOrd="1" destOrd="0" presId="urn:microsoft.com/office/officeart/2005/8/layout/hProcess3"/>
    <dgm:cxn modelId="{11EF22D1-AF02-4769-B51B-A19E8A0973A6}" type="presParOf" srcId="{C2FE074A-4943-4811-B49A-463C6EBF07B1}" destId="{01E32A24-78A6-458D-A45F-3462D74AAA45}" srcOrd="2" destOrd="0" presId="urn:microsoft.com/office/officeart/2005/8/layout/hProcess3"/>
    <dgm:cxn modelId="{D739FE03-7E07-4F43-BFD1-055288A72496}" type="presParOf" srcId="{C2FE074A-4943-4811-B49A-463C6EBF07B1}" destId="{E250B4B1-D7F2-454D-B516-EECE49BC2BFE}" srcOrd="3" destOrd="0" presId="urn:microsoft.com/office/officeart/2005/8/layout/hProcess3"/>
    <dgm:cxn modelId="{D49E2600-E73D-4909-96AF-7E46945B770A}" type="presParOf" srcId="{73BF4FE9-33DC-42C4-8C34-1D8C534754A2}" destId="{3DEBA173-9A54-4ADB-86A5-BF6499EECF89}" srcOrd="4" destOrd="0" presId="urn:microsoft.com/office/officeart/2005/8/layout/hProcess3"/>
    <dgm:cxn modelId="{52120607-3610-41AA-8310-BDD05E4B2963}" type="presParOf" srcId="{73BF4FE9-33DC-42C4-8C34-1D8C534754A2}" destId="{541D6676-CB47-4027-A2D5-4377E3066F34}" srcOrd="5" destOrd="0" presId="urn:microsoft.com/office/officeart/2005/8/layout/hProcess3"/>
    <dgm:cxn modelId="{CF14BACD-8059-4118-8106-353F57D53EEA}" type="presParOf" srcId="{541D6676-CB47-4027-A2D5-4377E3066F34}" destId="{9722A55D-248A-41F1-AB88-C7C0F03F446A}" srcOrd="0" destOrd="0" presId="urn:microsoft.com/office/officeart/2005/8/layout/hProcess3"/>
    <dgm:cxn modelId="{1BCCA478-5670-4119-A968-863911A8517E}" type="presParOf" srcId="{541D6676-CB47-4027-A2D5-4377E3066F34}" destId="{7BFB7D42-01CC-4014-9117-919AB0AF3E37}" srcOrd="1" destOrd="0" presId="urn:microsoft.com/office/officeart/2005/8/layout/hProcess3"/>
    <dgm:cxn modelId="{F89F0A01-4EC2-4A92-9B74-7761D3A4C16D}" type="presParOf" srcId="{541D6676-CB47-4027-A2D5-4377E3066F34}" destId="{72335F5E-F07F-423A-8BFF-98B464C4C221}" srcOrd="2" destOrd="0" presId="urn:microsoft.com/office/officeart/2005/8/layout/hProcess3"/>
    <dgm:cxn modelId="{A327F53A-78A8-493F-A9A7-B9EE7DB1BFCA}" type="presParOf" srcId="{541D6676-CB47-4027-A2D5-4377E3066F34}" destId="{A0DDB023-1124-4D98-BF32-6B2F90A7DA82}" srcOrd="3" destOrd="0" presId="urn:microsoft.com/office/officeart/2005/8/layout/hProcess3"/>
    <dgm:cxn modelId="{96F81BC5-65C6-44FF-949C-EFD7C7094324}" type="presParOf" srcId="{73BF4FE9-33DC-42C4-8C34-1D8C534754A2}" destId="{FB0FC586-B07B-4E72-8C1D-8BB8D3E64EC3}" srcOrd="6" destOrd="0" presId="urn:microsoft.com/office/officeart/2005/8/layout/hProcess3"/>
    <dgm:cxn modelId="{5753CD6F-5AAE-4679-907F-6AF09B1CBF22}" type="presParOf" srcId="{73BF4FE9-33DC-42C4-8C34-1D8C534754A2}" destId="{B9225731-1C81-4032-9E8E-61EC13AFD1F5}" srcOrd="7" destOrd="0" presId="urn:microsoft.com/office/officeart/2005/8/layout/hProcess3"/>
    <dgm:cxn modelId="{3E0EA447-A4B1-4299-AAC3-70AEE1EDBED4}" type="presParOf" srcId="{73BF4FE9-33DC-42C4-8C34-1D8C534754A2}" destId="{BDDC974D-02FF-4577-9EDF-ACB5C70746C1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DC974D-02FF-4577-9EDF-ACB5C70746C1}">
      <dsp:nvSpPr>
        <dsp:cNvPr id="0" name=""/>
        <dsp:cNvSpPr/>
      </dsp:nvSpPr>
      <dsp:spPr>
        <a:xfrm>
          <a:off x="0" y="0"/>
          <a:ext cx="2143140" cy="648000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BFB7D42-01CC-4014-9117-919AB0AF3E37}">
      <dsp:nvSpPr>
        <dsp:cNvPr id="0" name=""/>
        <dsp:cNvSpPr/>
      </dsp:nvSpPr>
      <dsp:spPr>
        <a:xfrm>
          <a:off x="1616249" y="0"/>
          <a:ext cx="526890" cy="32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1440" rIns="0" bIns="9144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>
        <a:off x="1616249" y="0"/>
        <a:ext cx="526890" cy="324000"/>
      </dsp:txXfrm>
    </dsp:sp>
    <dsp:sp modelId="{E7A26E71-002A-4D17-9E85-13D8A76698D3}">
      <dsp:nvSpPr>
        <dsp:cNvPr id="0" name=""/>
        <dsp:cNvSpPr/>
      </dsp:nvSpPr>
      <dsp:spPr>
        <a:xfrm>
          <a:off x="805386" y="195189"/>
          <a:ext cx="526890" cy="32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1440" rIns="0" bIns="9144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>
        <a:off x="805386" y="195189"/>
        <a:ext cx="526890" cy="324000"/>
      </dsp:txXfrm>
    </dsp:sp>
    <dsp:sp modelId="{77ECE37A-AFC6-4593-83A9-F8BFFEF5286A}">
      <dsp:nvSpPr>
        <dsp:cNvPr id="0" name=""/>
        <dsp:cNvSpPr/>
      </dsp:nvSpPr>
      <dsp:spPr>
        <a:xfrm>
          <a:off x="173118" y="195189"/>
          <a:ext cx="526890" cy="32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1440" rIns="0" bIns="9144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>
        <a:off x="173118" y="195189"/>
        <a:ext cx="526890" cy="324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9E5976-CB85-4765-B19A-46F5287170A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5CFF0C-DD85-4EAE-A893-ECCAF9E7AF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94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CFF0C-DD85-4EAE-A893-ECCAF9E7AF0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581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F8C41-F449-4F7C-8444-68AA3767300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46C6C-5BCF-450B-B3C6-83A5D790108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BF6C64-8A3F-463E-BEE1-5D7DD3A2C83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BF68E-051B-4CC4-B10E-F7BA9B318CD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12C74-C50E-4A62-9D01-37FBC2A678B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20206-5E3D-4C87-BE5F-A0A4731496B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DAB4AD-1463-4BD8-805C-5B21ED854AE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163AF-B545-4039-B50D-70F6E4A50BE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A892F0-52CA-4801-890C-BD279774091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E98350-AB7F-4822-8B60-A9ADE9ACFD8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92161E-3F5C-4210-8946-CAF99067834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AE9C936-F324-4391-AB35-ACC37CBF2F14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428604"/>
            <a:ext cx="846388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Отношение современных подростков и молодежи к проблеме </a:t>
            </a:r>
            <a:r>
              <a:rPr lang="ru-RU" sz="6000" b="1" dirty="0" err="1" smtClean="0">
                <a:latin typeface="Times New Roman" pitchFamily="18" charset="0"/>
                <a:cs typeface="Times New Roman" pitchFamily="18" charset="0"/>
              </a:rPr>
              <a:t>девиантного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 поведения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000240"/>
            <a:ext cx="8496944" cy="18002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8. имеет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выраженное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индивидуальное и возрастно-половое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своеобразие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один вид по-разному проявляется у каждого человека)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9518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УСПЕШНЫМ  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КАК БЫТЬ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СИЛЬНЫМ                                                            УМНЫМ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СЕЙЧАС ?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ЗНАЧИМЫМ          СЧАСТЛИВЫМ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КРАСИВЫМ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ДОБРЫМ                                                ЗДОРОВЫМ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69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922114"/>
          </a:xfrm>
        </p:spPr>
        <p:txBody>
          <a:bodyPr/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НЕОБХОДИМО: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4104456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брать на себя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ответственность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ставить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научиться говорить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«НЕТ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уметь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дружить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вести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здоровый стиль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жизни;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развиваться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(читать книги,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творить, заниматься спортом);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контролировать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свое поведение.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05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algn="ctr">
              <a:buNone/>
            </a:pP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за внимание!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44" y="332656"/>
            <a:ext cx="885831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Девиантное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(отклоняющееся) поведение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</a:t>
            </a:r>
          </a:p>
          <a:p>
            <a:pPr algn="just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социальные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явления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которые представляют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реальную угрозу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физическому и социальному выживанию человека в данной социальной среде, ближайшем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окружении,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нарушение процесса усвоения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и воспроизводства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социально-нравственных норм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культурных ценностей того общества, к которому человек принадлежит.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14290"/>
            <a:ext cx="864096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Признаки </a:t>
            </a:r>
            <a:r>
              <a:rPr lang="ru-RU" sz="5400" b="1" dirty="0" err="1" smtClean="0">
                <a:latin typeface="Times New Roman" pitchFamily="18" charset="0"/>
                <a:cs typeface="Times New Roman" pitchFamily="18" charset="0"/>
              </a:rPr>
              <a:t>девиантного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поведения:</a:t>
            </a: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соответствует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общепринятым или официально установленным социальным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нормам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929058" y="1071546"/>
            <a:ext cx="500062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2. вызывает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негативную оценку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со стороны других людей</a:t>
            </a:r>
            <a:r>
              <a:rPr lang="ru-RU" sz="4400" dirty="0" smtClean="0"/>
              <a:t> </a:t>
            </a:r>
            <a:endParaRPr lang="ru-RU" sz="4400" dirty="0"/>
          </a:p>
        </p:txBody>
      </p:sp>
      <p:pic>
        <p:nvPicPr>
          <p:cNvPr id="4" name="Рисунок 3" descr="img46.jpg"/>
          <p:cNvPicPr>
            <a:picLocks noChangeAspect="1"/>
          </p:cNvPicPr>
          <p:nvPr/>
        </p:nvPicPr>
        <p:blipFill>
          <a:blip r:embed="rId2" cstate="print"/>
          <a:srcRect l="1871" t="9677"/>
          <a:stretch>
            <a:fillRect/>
          </a:stretch>
        </p:blipFill>
        <p:spPr>
          <a:xfrm>
            <a:off x="285720" y="428604"/>
            <a:ext cx="3746800" cy="40005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7456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785926"/>
            <a:ext cx="4000528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наносит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реальный ущерб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личности и окружающим</a:t>
            </a:r>
            <a:endParaRPr lang="ru-RU" dirty="0"/>
          </a:p>
        </p:txBody>
      </p:sp>
      <p:pic>
        <p:nvPicPr>
          <p:cNvPr id="3" name="Рисунок 2" descr="DETAIL_PICTURE_730448_7173965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71734" y="1071546"/>
            <a:ext cx="4193972" cy="31432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3446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285992"/>
            <a:ext cx="428628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стойко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повторяется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(многократное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длительное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3" name="Рисунок 2" descr="narcolikvidator-razvitie-narkomanii-300x2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1142984"/>
            <a:ext cx="4000528" cy="30003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2324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76" y="2000240"/>
            <a:ext cx="4157634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является следствием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кризисной ситуации (направленность личности)</a:t>
            </a:r>
            <a:endParaRPr lang="ru-RU" dirty="0"/>
          </a:p>
        </p:txBody>
      </p:sp>
      <p:pic>
        <p:nvPicPr>
          <p:cNvPr id="3" name="Рисунок 2" descr="48af829e2b67bfb5af551d2c730c5675.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1142984"/>
            <a:ext cx="4548705" cy="34290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2242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857232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рассматривается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как формула «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зависимость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болезнь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3857620" y="1357298"/>
          <a:ext cx="2143140" cy="71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 descr="fb6c74q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500166" y="2071678"/>
            <a:ext cx="5953140" cy="39826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8441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714356"/>
            <a:ext cx="792088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7. сопровождается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явлениями 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социальной </a:t>
            </a:r>
            <a:r>
              <a:rPr lang="ru-RU" sz="4400" b="1" dirty="0" err="1">
                <a:latin typeface="Times New Roman" pitchFamily="18" charset="0"/>
                <a:cs typeface="Times New Roman" pitchFamily="18" charset="0"/>
              </a:rPr>
              <a:t>дезадаптации</a:t>
            </a:r>
            <a:endParaRPr lang="ru-RU" sz="4400" b="1" dirty="0"/>
          </a:p>
        </p:txBody>
      </p:sp>
      <p:pic>
        <p:nvPicPr>
          <p:cNvPr id="3" name="Рисунок 2" descr="190.jpg"/>
          <p:cNvPicPr>
            <a:picLocks noChangeAspect="1"/>
          </p:cNvPicPr>
          <p:nvPr/>
        </p:nvPicPr>
        <p:blipFill>
          <a:blip r:embed="rId2" cstate="print"/>
          <a:srcRect l="-1370" t="15683"/>
          <a:stretch>
            <a:fillRect/>
          </a:stretch>
        </p:blipFill>
        <p:spPr>
          <a:xfrm>
            <a:off x="1714480" y="2214554"/>
            <a:ext cx="5286412" cy="30726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4195</TotalTime>
  <Words>131</Words>
  <Application>Microsoft Office PowerPoint</Application>
  <PresentationFormat>Экран (4:3)</PresentationFormat>
  <Paragraphs>20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Diseño predeterminado</vt:lpstr>
      <vt:lpstr>Презентация PowerPoint</vt:lpstr>
      <vt:lpstr>Презентация PowerPoint</vt:lpstr>
      <vt:lpstr>Презентация PowerPoint</vt:lpstr>
      <vt:lpstr> </vt:lpstr>
      <vt:lpstr> 3. наносит реальный ущерб  самой личности и окружающим</vt:lpstr>
      <vt:lpstr>4. стойко повторяется (многократное или длительное) </vt:lpstr>
      <vt:lpstr>5. не является следствием кризисной ситуации (направленность личности)</vt:lpstr>
      <vt:lpstr>6. рассматривается как формула «зависимость                болезнь»; </vt:lpstr>
      <vt:lpstr>Презентация PowerPoint</vt:lpstr>
      <vt:lpstr>8. имеет выраженное индивидуальное и возрастно-половое своеобразие  (один вид по-разному проявляется у каждого человека) </vt:lpstr>
      <vt:lpstr>           УСПЕШНЫМ        КАК БЫТЬ  СИЛЬНЫМ                                                            УМНЫМ СЕЙЧАС ? ЗНАЧИМЫМ          СЧАСТЛИВЫМ  КРАСИВЫМ ДОБРЫМ                                                ЗДОРОВЫМ          </vt:lpstr>
      <vt:lpstr>НЕОБХОДИМО:</vt:lpstr>
      <vt:lpstr>Презентация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Admin</cp:lastModifiedBy>
  <cp:revision>597</cp:revision>
  <dcterms:created xsi:type="dcterms:W3CDTF">2010-05-23T14:28:12Z</dcterms:created>
  <dcterms:modified xsi:type="dcterms:W3CDTF">2016-10-26T17:27:04Z</dcterms:modified>
</cp:coreProperties>
</file>