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58" r:id="rId12"/>
    <p:sldId id="259" r:id="rId13"/>
    <p:sldId id="260" r:id="rId14"/>
    <p:sldId id="261" r:id="rId15"/>
    <p:sldId id="262" r:id="rId16"/>
    <p:sldId id="278" r:id="rId17"/>
    <p:sldId id="279" r:id="rId18"/>
    <p:sldId id="263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4" r:id="rId30"/>
    <p:sldId id="265" r:id="rId31"/>
    <p:sldId id="266" r:id="rId32"/>
    <p:sldId id="267" r:id="rId33"/>
    <p:sldId id="268" r:id="rId34"/>
    <p:sldId id="26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2D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876"/>
            <a:ext cx="7772400" cy="14700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5400" b="1" cap="none" spc="5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143512"/>
            <a:ext cx="6400800" cy="96678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 algn="ctr">
              <a:buNone/>
              <a:defRPr b="1" cap="none" spc="0">
                <a:ln/>
                <a:solidFill>
                  <a:srgbClr val="00660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1E5D7-65ED-4CB5-BD91-3257BC43A636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37F7C-43C7-4927-97BE-3D700160C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64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F2F61-FCC3-465B-8A46-714485808B61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89665-A861-4E87-9988-5F1C2C8A1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263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4FD0-5749-4E22-A309-BD4E7A9EB7F0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F9A42-3574-4CC2-A586-7BF717446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32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714752"/>
            <a:ext cx="7772400" cy="692148"/>
          </a:xfrm>
        </p:spPr>
        <p:txBody>
          <a:bodyPr anchor="b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>
              <a:buNone/>
              <a:defRPr sz="2000" b="1" cap="none" spc="0">
                <a:ln/>
                <a:solidFill>
                  <a:srgbClr val="006600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1928D-DC8B-4B67-9B21-5B016204DF1F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460C2-23AE-4D3B-9F53-03328B6F3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40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6458-E98B-44CB-AE0A-5D009FCE67CC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EEA08-22A9-4F79-8B51-04A5D6885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28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BAA42-974C-404D-B658-0DEC6EF36CA8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F2F48-BB56-4078-B8F4-DB5AB08F5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89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5C168-11D6-49AC-9E39-12B5AC694045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0E458-E254-4559-98CA-0A2EC0473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92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7B9F5-BA0B-4FA6-AE03-1058646BBCEC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1AE6-5E5C-4186-B4A4-9351BC6A7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342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C9F7-C14C-436D-B1C5-91F46ED56E90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449B6-B73B-4138-A8B1-61476C077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032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2E876-812B-4C74-8C92-42FBB1C7A0A3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943D-4721-41FC-AA1B-58B37C6F0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813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214313"/>
            <a:ext cx="7086600" cy="1143000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 w="12700">
            <a:solidFill>
              <a:srgbClr val="0066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1600200"/>
            <a:ext cx="8572500" cy="4614863"/>
          </a:xfrm>
          <a:prstGeom prst="roundRect">
            <a:avLst/>
          </a:prstGeom>
          <a:solidFill>
            <a:srgbClr val="92D050">
              <a:alpha val="27059"/>
            </a:srgbClr>
          </a:solidFill>
          <a:ln w="12700">
            <a:solidFill>
              <a:srgbClr val="006600"/>
            </a:solidFill>
            <a:prstDash val="dashDot"/>
          </a:ln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8B19C1-827E-4121-8465-DB60BAB6FFF7}" type="datetimeFigureOut">
              <a:rPr lang="ru-RU"/>
              <a:pPr>
                <a:defRPr/>
              </a:pPr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0ACE69-A195-4133-8D5D-F355D2B52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Блок-схема: задержка 6"/>
          <p:cNvSpPr/>
          <p:nvPr/>
        </p:nvSpPr>
        <p:spPr>
          <a:xfrm>
            <a:off x="142875" y="142875"/>
            <a:ext cx="1714500" cy="1357313"/>
          </a:xfrm>
          <a:prstGeom prst="flowChartDelay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2" name="Рисунок 7" descr="7d246940b435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12477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70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kern="12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 spc="150">
          <a:ln w="11430"/>
          <a:solidFill>
            <a:srgbClr val="00B050"/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 spc="150">
          <a:ln w="11430"/>
          <a:solidFill>
            <a:srgbClr val="00B050"/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 spc="150">
          <a:ln w="11430"/>
          <a:solidFill>
            <a:srgbClr val="00B050"/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 spc="150">
          <a:ln w="11430"/>
          <a:solidFill>
            <a:srgbClr val="00B050"/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 spc="150">
          <a:ln w="11430"/>
          <a:solidFill>
            <a:srgbClr val="00B050"/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source=wiz&amp;text=%D0%BB%D0%B8%D1%81%D1%82%D0%B2%D0%B5%D0%BD%D0%BD%D0%B8%D1%86%D0%B0%20%D0%BA%D0%B0%D1%80%D1%82%D0%B8%D0%BD%D0%BA%D0%B8&amp;noreask=1&amp;pos=0&amp;rpt=simage&amp;lr=66&amp;uinfo=sw-1173-sh-539-fw-948-fh-448-pd-1&amp;img_url=http://young.rzd.ru/dbmm/images/41/4624/7290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source=wiz&amp;text=%D0%B6%D0%B0%D0%B1%D0%B0%20%D0%BA%D0%B0%D1%80%D1%82%D0%B8%D0%BD%D0%BA%D0%B8&amp;noreask=1&amp;pos=3&amp;rpt=simage&amp;lr=66&amp;uinfo=sw-1173-sh-539-fw-948-fh-448-pd-1&amp;img_url=http://newlit.ru/images/articles/3278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text=%D0%BB%D0%B5%D1%82%D1%83%D1%87%D0%B8%D0%B5%20%D0%BC%D1%8B%D1%88%D0%B8%20%D0%BA%D0%B0%D1%80%D1%82%D0%B8%D0%BD%D0%BA%D0%B8&amp;img_url=http://i67.mindmix.ru/63/75/287563/81/4911481/n.jpeg&amp;pos=1&amp;rpt=simage&amp;lr=66&amp;noreask=1&amp;source=wiz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5.jpeg"/><Relationship Id="rId5" Type="http://schemas.openxmlformats.org/officeDocument/2006/relationships/hyperlink" Target="http://images.yandex.ru/yandsearch?source=wiz&amp;text=%D0%B1%D0%B0%D1%80%D0%B0%D0%BD%20%D0%BA%D0%B0%D1%80%D1%82%D0%B8%D0%BD%D0%BA%D0%B8&amp;noreask=1&amp;pos=18&amp;rpt=simage&amp;lr=66&amp;uinfo=sw-1173-sh-539-fw-948-fh-448-pd-1&amp;img_url=http://kp.ru/f/12/image/47/51/1505147.jpg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6.jpeg"/><Relationship Id="rId5" Type="http://schemas.openxmlformats.org/officeDocument/2006/relationships/hyperlink" Target="http://images.yandex.ru/yandsearch?text=%D0%B2%D0%BE%D1%80%D0%BE%D0%B1%D1%8C%D0%B8%20%D0%BA%D0%B0%D1%80%D1%82%D0%B8%D0%BD%D0%BA%D0%B8&amp;img_url=http://www.buildyourownbirdhouseplans.com/images/2008HouseSparrow.jpg&amp;pos=4&amp;rpt=simage&amp;lr=66&amp;noreask=1&amp;source=wiz" TargetMode="Externa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7.jpeg"/><Relationship Id="rId5" Type="http://schemas.openxmlformats.org/officeDocument/2006/relationships/hyperlink" Target="http://images.yandex.ru/yandsearch?source=wiz&amp;text=%D0%BB%D1%8F%D0%B3%D1%83%D1%88%D0%BA%D0%B0%20%D0%BA%D0%B0%D1%80%D1%82%D0%B8%D0%BD%D0%BA%D0%B8&amp;noreask=1&amp;pos=0&amp;rpt=simage&amp;lr=66&amp;uinfo=sw-1173-sh-539-fw-948-fh-448-pd-1&amp;img_url=http://lady.webnice.ru/img/2010/11/img20101130193225_1903.jpg" TargetMode="Externa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8.jpeg"/><Relationship Id="rId5" Type="http://schemas.openxmlformats.org/officeDocument/2006/relationships/hyperlink" Target="http://images.yandex.ru/yandsearch?text=%D0%BA%D0%BE%D0%BC%D0%B0%D1%80%20%D0%BA%D0%B0%D1%80%D1%82%D0%B8%D0%BD%D0%BA%D0%B8&amp;img_url=http://p7.storage.canalblog.com/70/67/737686/53382396_p.jpg&amp;pos=3&amp;rpt=simage&amp;lr=66&amp;noreask=1&amp;source=wiz" TargetMode="Externa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9.jpeg"/><Relationship Id="rId5" Type="http://schemas.openxmlformats.org/officeDocument/2006/relationships/hyperlink" Target="http://images.yandex.ru/yandsearch?text=%D0%B2%D0%BE%D1%80%D0%BE%D0%BD%D0%B0%20%D0%BA%D0%B0%D1%80%D1%82%D0%B8%D0%BD%D0%BA%D0%B8&amp;img_url=http://www.kaweahoaks.com/html/raven01.jpg&amp;pos=1&amp;rpt=simage&amp;lr=66&amp;noreask=1&amp;source=wiz" TargetMode="Externa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0.jpeg"/><Relationship Id="rId5" Type="http://schemas.openxmlformats.org/officeDocument/2006/relationships/hyperlink" Target="http://images.yandex.ru/yandsearch?text=%D0%B2%D0%BE%D0%BB%D0%BA%20%D0%BA%D0%B0%D1%80%D1%82%D0%B8%D0%BD%D0%BA%D0%B8&amp;img_url=http://stat20.privet.ru/lr/0b2486fc5861ff4cca2730ed32940a45&amp;pos=1&amp;rpt=simage&amp;lr=66&amp;noreask=1&amp;source=wiz" TargetMode="Externa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media" Target="../media/media8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2.jpeg"/><Relationship Id="rId5" Type="http://schemas.openxmlformats.org/officeDocument/2006/relationships/hyperlink" Target="http://images.yandex.ru/yandsearch?text=%D0%BC%D1%83%D1%85%D0%B0%20%D0%BA%D0%B0%D1%80%D1%82%D0%B8%D0%BD%D0%BA%D0%B8&amp;img_url=http://akak.ru/recipes/pictures/000/005/804_big.jpg&amp;pos=0&amp;rpt=simage&amp;lr=66&amp;noreask=1&amp;source=wiz" TargetMode="Externa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media" Target="../media/media9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3.jpeg"/><Relationship Id="rId5" Type="http://schemas.openxmlformats.org/officeDocument/2006/relationships/hyperlink" Target="http://images.yandex.ru/yandsearch?text=%D0%BE%D1%80%D0%B5%D0%BB%20%D0%BA%D0%B0%D1%80%D1%82%D0%B8%D0%BD%D0%BA%D0%B8&amp;img_url=http://mediasubs.ru/group/uploads/fo/formula-schastya/image2/0MWI5ZDU4.jpg&amp;pos=3&amp;rpt=simage&amp;lr=66&amp;noreask=1&amp;source=wiz" TargetMode="Externa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media" Target="../media/media10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4.png"/><Relationship Id="rId5" Type="http://schemas.openxmlformats.org/officeDocument/2006/relationships/hyperlink" Target="http://images.yandex.ru/yandsearch?text=%D1%87%D0%B0%D0%B9%D0%BA%D0%B0%20%D0%BA%D0%B0%D1%80%D1%82%D0%B8%D0%BD%D0%BA%D0%B8&amp;img_url=http://molbiol.ru/forums/uploads/a001/b005/post-12150-1156507745.jpg&amp;pos=0&amp;rpt=simage&amp;lr=66&amp;noreask=1&amp;source=wiz" TargetMode="Externa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mages.yandex.ru/yandsearch?text=%D0%B5%D0%B6%20%D1%81%D0%BF%D0%B8%D1%82%20%D0%BA%D0%B0%D1%80%D1%82%D0%B8%D0%BD%D0%BA%D0%B8&amp;img_url=http://img0.liveinternet.ru/images/attach/c/2/72/8/72008593_1300053437_70783.gif&amp;pos=2&amp;rpt=simage&amp;lr=66&amp;noreask=1&amp;source=wiz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maylik.ru/keyword/%C1%EE%EB%FC%F8%E8%E5/" TargetMode="External"/><Relationship Id="rId2" Type="http://schemas.openxmlformats.org/officeDocument/2006/relationships/hyperlink" Target="http://kartiny.ucoz.ru/photo/animacii/ljudi_i_zhivotnye/skachat_besplatno/561-0-196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16x10.ru/photo/animals/nosorog_rog_ptichki_lug_pole_trava_poiski/4-0-382" TargetMode="External"/><Relationship Id="rId5" Type="http://schemas.openxmlformats.org/officeDocument/2006/relationships/hyperlink" Target="http://www.3d-figure.ru/phpBB3/viewtopic.php?p=968" TargetMode="External"/><Relationship Id="rId4" Type="http://schemas.openxmlformats.org/officeDocument/2006/relationships/hyperlink" Target="http://amerbul.ru/photogallery/6--/detail/162-lowadb3.html?tmpl=component&amp;phocadownload=1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forum.forum.tracker.puzkarapuz.org/52496-shablon-dlya-fotoshopa-obezyana.html" TargetMode="External"/><Relationship Id="rId2" Type="http://schemas.openxmlformats.org/officeDocument/2006/relationships/hyperlink" Target="http://www.wallpage.ru/pomenjat_rabochiij_stol_medved-366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m1.ucoz.ru/dir/29-45-2" TargetMode="External"/><Relationship Id="rId5" Type="http://schemas.openxmlformats.org/officeDocument/2006/relationships/hyperlink" Target="http://www.freebash.org/main/60242-samye-umnye-zhivotnye.html" TargetMode="External"/><Relationship Id="rId4" Type="http://schemas.openxmlformats.org/officeDocument/2006/relationships/hyperlink" Target="http://ffgffff.mindmix.ru/2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rds.sfu-kras.ru/index.php?f=gbr" TargetMode="External"/><Relationship Id="rId2" Type="http://schemas.openxmlformats.org/officeDocument/2006/relationships/hyperlink" Target="http://animashki.org/blog/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.privet.ru/community/NIKOLAY_ADAM/130998122" TargetMode="External"/><Relationship Id="rId5" Type="http://schemas.openxmlformats.org/officeDocument/2006/relationships/hyperlink" Target="http://cool-pictures.su/photo/animacija/animacii_zhivotnykh/37-3-0-0-2" TargetMode="External"/><Relationship Id="rId4" Type="http://schemas.openxmlformats.org/officeDocument/2006/relationships/hyperlink" Target="http://www.giffun.ru/photo/jivotnue21/43-0-3414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us.ru/site.xp/049052056055124055051050048.html" TargetMode="External"/><Relationship Id="rId2" Type="http://schemas.openxmlformats.org/officeDocument/2006/relationships/hyperlink" Target="http://fotki.yandex.ru/users/aleks130955/view/432296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900igr.net/kartinki/okruzhajuschij-mir/Nezhivaja-priroda-osenju/063-Pereletnye-ptitsy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kotomatrix.ru/show/898489/" TargetMode="External"/><Relationship Id="rId2" Type="http://schemas.openxmlformats.org/officeDocument/2006/relationships/hyperlink" Target="http://&#1082;&#1072;&#1088;&#1090;&#1080;&#1085;&#1082;&#1080;.cc/%D1%86%D0%B0%D0%BF%D0%BB%D1%8F-%D1%81%D0%BA%D0%B0%D1%87%D0%B0%D1%82%D1%8C-%D0%B1%D0%B5%D1%81%D0%BF%D0%BB%D0%B0%D1%82%D0%BD%D1%8B%D0%B5-%D0%BE%D0%B1%D0%BE%D0%B8-%D0%B8-%D0%B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izvestniy-geniy.ru/cat/literature/stihi/415391.htm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um-dom2.ru/showthread.php?t=4413&amp;page=102" TargetMode="External"/><Relationship Id="rId2" Type="http://schemas.openxmlformats.org/officeDocument/2006/relationships/hyperlink" Target="http://7fon.ru/&#1054;&#1073;&#1086;&#1080;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andoraworld.su/index.php?/topic/486-%d0%bc%d0%b8%d0%bb%d1%8b%d0%b5-%d0%b8-%d0%b7%d0%b0%d0%b1%d0%b0%d0%b2%d0%bd%d1%8b%d0%b5/page__st__220" TargetMode="External"/><Relationship Id="rId4" Type="http://schemas.openxmlformats.org/officeDocument/2006/relationships/hyperlink" Target="http://forum.df2.ru/lofiversion/index.php/http/ru.wikipedia.org/wiki/http/ru.wikipedia.org/wiki/t4402-3800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text=%D0%B3%D1%80%D0%B0%D1%87%D0%B8%20%D0%BA%D0%B0%D1%80%D1%82%D0%B8%D0%BD%D0%BA%D0%B8&amp;noreask=1&amp;pos=11&amp;rpt=simage&amp;lr=66&amp;uinfo=sw-1173-sh-539-fw-948-fh-448-pd-1&amp;img_url=http://img1.liveinternet.ru/images/attach/c/0/44/343/44343382_grachi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pro-insect.ru/category/%D0%B8%D0%BD%D1%82%D0%B5%D1%80%D0%B5%D1%81%D0%BD%D1%8B%D0%B5-%D1%84%D0%B0%D0%BA%D1%82%D1%8B/" TargetMode="External"/><Relationship Id="rId2" Type="http://schemas.openxmlformats.org/officeDocument/2006/relationships/hyperlink" Target="http://www.desktopwallpapers.ru/huge/download/?pic=54&amp;resolution=204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olium.ru/forum/showthread.php?t=34&amp;page=190" TargetMode="External"/><Relationship Id="rId4" Type="http://schemas.openxmlformats.org/officeDocument/2006/relationships/hyperlink" Target="http://microchooser.com/prikilanimal/437-fotografii-volkov-102-foto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1%86%D0%B0%D0%BF%D0%BB%D1%8F%20%D0%BA%D0%B0%D1%80%D1%82%D0%B8%D0%BD%D0%BA%D0%B8&amp;img_url=http://img0.liveinternet.ru/images/attach/c/1/59/32/59032269_1273846942_Caplya.jpg&amp;pos=0&amp;rpt=simage&amp;lr=66&amp;noreask=1&amp;source=wiz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text=%D1%80%D0%BE%D0%B7%D0%B0%20%D0%BA%D0%B0%D1%80%D1%82%D0%B8%D0%BD%D0%BA%D0%B8&amp;img_url=http://img-fotki.yandex.ru/get/19/yana-ribas.2/0_bb76_6940039_XL&amp;pos=4&amp;rpt=simage&amp;lr=66&amp;noreask=1&amp;source=wi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0%BA%D1%83%D0%BA%D1%83%D1%88%D0%BA%D0%B0%20%D0%BA%D0%B0%D1%80%D1%82%D0%B8%D0%BD%D0%BA%D0%B8&amp;img_url=http://www.proshkolu.ru/content/media/pic/std/2000000/1515000/1514757-803a745718f19363.jpg&amp;pos=2&amp;rpt=simage&amp;lr=66&amp;noreask=1&amp;source=wiz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source=wiz&amp;text=%D0%B3%D0%BE%D0%BB%D1%83%D0%B1%D1%8C%20%D0%BA%D0%B0%D1%80%D1%82%D0%B8%D0%BD%D0%BA%D0%B8&amp;noreask=1&amp;pos=27&amp;rpt=simage&amp;lr=66&amp;uinfo=sw-1173-sh-539-fw-948-fh-448-pd-1&amp;img_url=http://img0.liveinternet.ru/images/attach/c/6/91/601/91601176_hgf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0%B1%D0%B5%D0%BB%D0%BA%D0%B0%20%D0%BA%D0%B0%D1%80%D1%82%D0%B8%D0%BD%D0%BA%D0%B8&amp;img_url=http://www.mobiles24.com/static/previews/downloads/default/156/P-290101-fgAtQNCpTj-1.jpg&amp;pos=0&amp;rpt=simage&amp;lr=66&amp;noreask=1&amp;source=wi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Знатоки природы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38515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Учитель биологии</a:t>
            </a:r>
          </a:p>
          <a:p>
            <a:r>
              <a:rPr lang="ru-RU" dirty="0" smtClean="0"/>
              <a:t>МБОУ «СОШ № 53» г. Омск</a:t>
            </a:r>
          </a:p>
          <a:p>
            <a:r>
              <a:rPr lang="ru-RU" dirty="0" smtClean="0"/>
              <a:t>Стрекозина Юлия Сергеевна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48987"/>
            <a:ext cx="8572500" cy="5151531"/>
          </a:xfrm>
        </p:spPr>
        <p:txBody>
          <a:bodyPr/>
          <a:lstStyle/>
          <a:p>
            <a:r>
              <a:rPr lang="ru-RU" dirty="0" smtClean="0">
                <a:effectLst/>
              </a:rPr>
              <a:t> </a:t>
            </a:r>
            <a:r>
              <a:rPr lang="ru-RU" dirty="0">
                <a:solidFill>
                  <a:schemeClr val="tx1"/>
                </a:solidFill>
                <a:effectLst/>
              </a:rPr>
              <a:t>Какое хвойное дерево сбрасывает на зиму листву?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young.rzd.ru/dbmm/images/41/4624/729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6343" y="2492896"/>
            <a:ext cx="2736304" cy="3668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2157" y="6115744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+mn-lt"/>
              </a:rPr>
              <a:t>Лиственница</a:t>
            </a:r>
            <a:r>
              <a:rPr lang="ru-RU" sz="3200" dirty="0" smtClean="0">
                <a:latin typeface="+mn-lt"/>
              </a:rPr>
              <a:t> 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06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Интересно о животных.</a:t>
            </a:r>
            <a:endParaRPr lang="ru-RU" b="1" dirty="0"/>
          </a:p>
        </p:txBody>
      </p:sp>
      <p:pic>
        <p:nvPicPr>
          <p:cNvPr id="26627" name="Picture 3" descr="http://qwe-qwe.ru/uploads/posts/2011-12/thumbs/dlyakota.ru_fotopodborki_13227410002423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6984776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4377" y="1609636"/>
            <a:ext cx="3667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Живет более 60 лет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66006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1" name="Picture 3" descr="http://img1.liveinternet.ru/images/attach/c/1/55/946/55946102_1267614337_photo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27238"/>
            <a:ext cx="6840760" cy="4498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1505709"/>
            <a:ext cx="3667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Живет более 50 лет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6198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http://3kub.ru/images/gal/max/esk/be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96044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http://www.podkat.ru/uploads/posts/2010-02/thumbs/1266649441_image_0306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3210"/>
            <a:ext cx="3960440" cy="3096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http://4desktop.ru/wallpaper/4desktop_ru_Buriy_medved_1600_3115.jpg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3960440" cy="3133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1237"/>
            <a:ext cx="222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Живут от 40 до 50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14765"/>
            <a:ext cx="168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Живет 40 лет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67560" y="6334398"/>
            <a:ext cx="180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Живет 34 года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50559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http://static.diary.ru/userdir/1/7/3/0/1730146/5490924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3002"/>
            <a:ext cx="3872111" cy="298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http://www.onegid.com/uploads/posts/2010-03/1269459506_3-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3002"/>
            <a:ext cx="3872111" cy="294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http://img1.liveinternet.ru/images/attach/c/2/73/925/73925433_4269403_0_10add_6d9d6ef5_XL.jpg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0616" y="3573016"/>
            <a:ext cx="3872111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3845" y="44492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Живет более 22 лет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80436" y="44492"/>
            <a:ext cx="288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Могут дожить до 23 лет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60231" y="6340678"/>
            <a:ext cx="203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Живут до 22 лет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3415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2-й конкурс «Жалоба»</a:t>
            </a:r>
            <a:endParaRPr lang="ru-RU" b="1" dirty="0"/>
          </a:p>
        </p:txBody>
      </p:sp>
      <p:pic>
        <p:nvPicPr>
          <p:cNvPr id="30723" name="Picture 3" descr="http://www.detskiy-mir.net/images/fotoprikols/8590_big.jpg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6840760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22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Жалоба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1600200"/>
            <a:ext cx="8750746" cy="5069160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effectLst/>
              </a:rPr>
              <a:t>Сама знаю, что не красавица. Покажись я, многие шарахаются в сторону, а то ещё и камнем бросят или ногой пнут.  А за что? Придумали ведь, что от меня на руках бородавки бывают. Чушь какая-то. Не всем же быть красавицами! А польза от меня людям большая.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http://stat18.privet.ru/lr/0a1d97300c5a3e301a2f81d8bc7f05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192" y="3900264"/>
            <a:ext cx="2193720" cy="2547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62965" y="5986492"/>
            <a:ext cx="97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Жаба 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87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Жалоба №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572500" cy="525435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</a:rPr>
              <a:t>На земном шаре нет, пожалуй, такого существа, о котором рассказывали бы столько легенд и небылиц, как о нас. Не нравится, что темноту любим, что на обычных птиц и зверей не похожи. Но мы же друзья человека, а не враги. Что же нам делать? Ведь такими мы уродились. Любим, висеть вниз головой. А обижают нас незаслуж</a:t>
            </a:r>
            <a:r>
              <a:rPr lang="ru-RU" sz="2600" dirty="0">
                <a:solidFill>
                  <a:schemeClr val="tx1"/>
                </a:solidFill>
                <a:effectLst/>
              </a:rPr>
              <a:t>енно.</a:t>
            </a:r>
          </a:p>
          <a:p>
            <a:endParaRPr lang="ru-RU" dirty="0"/>
          </a:p>
        </p:txBody>
      </p:sp>
      <p:pic>
        <p:nvPicPr>
          <p:cNvPr id="10242" name="Picture 2" descr="http://i013.radikal.ru/0710/65/da53e8524c2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73332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1316" y="6210462"/>
            <a:ext cx="219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Летучие мыши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33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3-й конкурс «Угадай животное  по голосу»</a:t>
            </a:r>
            <a:endParaRPr lang="ru-RU" sz="4000" b="1" dirty="0"/>
          </a:p>
        </p:txBody>
      </p:sp>
      <p:pic>
        <p:nvPicPr>
          <p:cNvPr id="31747" name="Picture 3" descr="http://file.mobilmusic.ru/2a/2e/89/803349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65888"/>
            <a:ext cx="6640791" cy="4687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08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1600200"/>
            <a:ext cx="8678738" cy="49971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Звук №1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звук 1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2987824" y="1916832"/>
            <a:ext cx="609600" cy="609600"/>
          </a:xfrm>
          <a:prstGeom prst="rect">
            <a:avLst/>
          </a:prstGeom>
        </p:spPr>
      </p:pic>
      <p:pic>
        <p:nvPicPr>
          <p:cNvPr id="1026" name="Picture 2" descr="http://www.wall-papers.ru/main.php?g2_view=core.DownloadItem&amp;g2_itemId=99229&amp;g2_serialNumber=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388843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25554" y="5710272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Баран 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88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1-й конкурс «Разминка».</a:t>
            </a:r>
            <a:endParaRPr lang="ru-RU" b="1" dirty="0"/>
          </a:p>
        </p:txBody>
      </p:sp>
      <p:pic>
        <p:nvPicPr>
          <p:cNvPr id="15365" name="Picture 5" descr="http://stat16.privet.ru/lr/09090a2b9f357ecec8c9bf97a9e9f456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7"/>
            <a:ext cx="7200800" cy="4752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3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Звук №2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звук 2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2915816" y="1916832"/>
            <a:ext cx="609600" cy="609600"/>
          </a:xfrm>
          <a:prstGeom prst="rect">
            <a:avLst/>
          </a:prstGeom>
        </p:spPr>
      </p:pic>
      <p:pic>
        <p:nvPicPr>
          <p:cNvPr id="2050" name="Picture 2" descr="http://nvonews.com/wp-content/uploads/2009/05/housesparrow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49615" y="1916832"/>
            <a:ext cx="4016524" cy="3337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52744" y="5358407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Воробьи 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4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Звук №3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звук3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2987824" y="1844824"/>
            <a:ext cx="609600" cy="609600"/>
          </a:xfrm>
          <a:prstGeom prst="rect">
            <a:avLst/>
          </a:prstGeom>
        </p:spPr>
      </p:pic>
      <p:pic>
        <p:nvPicPr>
          <p:cNvPr id="3074" name="Picture 2" descr="http://www.timetolive.ru/images/upload/image/lyagushka_puteshestvennitsa_avi_image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24847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5296774"/>
            <a:ext cx="1392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Лягушка 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26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0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Звук №4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звук 4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2987824" y="1844824"/>
            <a:ext cx="609600" cy="609600"/>
          </a:xfrm>
          <a:prstGeom prst="rect">
            <a:avLst/>
          </a:prstGeom>
        </p:spPr>
      </p:pic>
      <p:pic>
        <p:nvPicPr>
          <p:cNvPr id="4098" name="Picture 2" descr="http://russiafaq.ru/netcat_files/89/105/koma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08878"/>
            <a:ext cx="4032448" cy="313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45937" y="5070375"/>
            <a:ext cx="1124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Комар 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94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Звук №5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звук 5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2987824" y="1844824"/>
            <a:ext cx="609600" cy="609600"/>
          </a:xfrm>
          <a:prstGeom prst="rect">
            <a:avLst/>
          </a:prstGeom>
        </p:spPr>
      </p:pic>
      <p:pic>
        <p:nvPicPr>
          <p:cNvPr id="5122" name="Picture 2" descr="http://happywitch.ru/upload/iblock/f00/f00db0f47d9cc31f8a776e1b72d37556.jpe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1851574"/>
            <a:ext cx="3816423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98847" y="5502423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Ворона 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75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Звук №6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звук 6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3059832" y="1916832"/>
            <a:ext cx="609600" cy="609600"/>
          </a:xfrm>
          <a:prstGeom prst="rect">
            <a:avLst/>
          </a:prstGeom>
        </p:spPr>
      </p:pic>
      <p:pic>
        <p:nvPicPr>
          <p:cNvPr id="6146" name="Picture 2" descr="http://img0.liveinternet.ru/images/attach/c/0/34/143/34143585_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104456" cy="3312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41800" y="5118360"/>
            <a:ext cx="900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Волк 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58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Звук №7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звук 7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2987824" y="1916832"/>
            <a:ext cx="609600" cy="6096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3960440" cy="3684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5718447"/>
            <a:ext cx="114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Голубь 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16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9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Звук №8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звук 8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2987824" y="1916832"/>
            <a:ext cx="609600" cy="609600"/>
          </a:xfrm>
          <a:prstGeom prst="rect">
            <a:avLst/>
          </a:prstGeom>
        </p:spPr>
      </p:pic>
      <p:pic>
        <p:nvPicPr>
          <p:cNvPr id="8194" name="Picture 2" descr="http://akak.ru/recipes/pictures/000/005/804_bi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320480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21897" y="5301208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Муха 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42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Звук №9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звук 9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2915816" y="1916832"/>
            <a:ext cx="609600" cy="609600"/>
          </a:xfrm>
          <a:prstGeom prst="rect">
            <a:avLst/>
          </a:prstGeom>
        </p:spPr>
      </p:pic>
      <p:pic>
        <p:nvPicPr>
          <p:cNvPr id="9218" name="Picture 2" descr="http://s005.radikal.ru/i210/1201/c8/27f8cc6fc45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39952" y="1904434"/>
            <a:ext cx="4248472" cy="3396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5312537"/>
            <a:ext cx="939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Орел 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38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Звук №10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10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3059832" y="1916832"/>
            <a:ext cx="609600" cy="609600"/>
          </a:xfrm>
          <a:prstGeom prst="rect">
            <a:avLst/>
          </a:prstGeom>
        </p:spPr>
      </p:pic>
      <p:pic>
        <p:nvPicPr>
          <p:cNvPr id="10242" name="Picture 2" descr="http://newkaliningrad-st.cdn.ngenix.net/forum/uploads/profile/photo-102843.png?_r=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90580"/>
            <a:ext cx="396044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93777" y="4839543"/>
            <a:ext cx="1052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Чайка 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3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6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Интересно о птицах</a:t>
            </a:r>
            <a:endParaRPr lang="ru-RU" b="1" dirty="0"/>
          </a:p>
        </p:txBody>
      </p:sp>
      <p:pic>
        <p:nvPicPr>
          <p:cNvPr id="32771" name="Picture 3" descr="http://www.zooeco.com/illus/0394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2484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73080" y="1588150"/>
            <a:ext cx="2837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Африканский страус</a:t>
            </a:r>
          </a:p>
          <a:p>
            <a:r>
              <a:rPr lang="ru-RU" sz="2000" b="1" dirty="0" smtClean="0"/>
              <a:t>Рост- 2,5 м</a:t>
            </a:r>
          </a:p>
          <a:p>
            <a:r>
              <a:rPr lang="ru-RU" sz="2000" b="1" dirty="0" smtClean="0"/>
              <a:t>Масса- 135 кг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2923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1 команде.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Что делает еж зимой?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socionics.org/people/pictures/1534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8064" y="2924943"/>
            <a:ext cx="3538364" cy="2324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42716" y="5473666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n-lt"/>
              </a:rPr>
              <a:t>Спит</a:t>
            </a:r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87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4-й конкурс «Характер наш и  братьев наших меньших»</a:t>
            </a:r>
            <a:endParaRPr lang="ru-RU" sz="3600" b="1" dirty="0"/>
          </a:p>
        </p:txBody>
      </p:sp>
      <p:pic>
        <p:nvPicPr>
          <p:cNvPr id="33795" name="Picture 3" descr="http://www.hullumaja.com/files/pictures/2011/08/01/qOL9KHhlqr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1665" y="1700807"/>
            <a:ext cx="6970815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34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5-й конкурс «Загадочные животные»</a:t>
            </a:r>
            <a:endParaRPr lang="ru-RU" sz="4000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220072" y="1772816"/>
            <a:ext cx="3571056" cy="475252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З  О К А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К О З А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4819" name="Picture 3" descr="http://www.ozgunresimler.com/data/media/3644/1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89654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653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3" name="Picture 3" descr="http://img-fotki.yandex.ru/get/6307/115903228.9/0_78250_7b361464_XL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698477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297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Берегите Землю!</a:t>
            </a:r>
            <a:endParaRPr lang="ru-RU" dirty="0"/>
          </a:p>
        </p:txBody>
      </p:sp>
      <p:pic>
        <p:nvPicPr>
          <p:cNvPr id="36867" name="Picture 3" descr="http://img-fotki.yandex.ru/get/6106/158895589.4/0_8aed7_88293172_XL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6984776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01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4997152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>
                <a:solidFill>
                  <a:schemeClr val="tx1"/>
                </a:solidFill>
              </a:rPr>
              <a:t>1. Анимации. Люди и животные.</a:t>
            </a:r>
            <a:r>
              <a:rPr lang="en-US" sz="3100" dirty="0">
                <a:solidFill>
                  <a:schemeClr val="tx1"/>
                </a:solidFill>
                <a:hlinkClick r:id="rId2"/>
              </a:rPr>
              <a:t>http://kartiny.ucoz.ru/photo/animacii/ljudi_i_zhivotnye/skachat_besplatno/561-0-19676</a:t>
            </a:r>
            <a:endParaRPr lang="ru-RU" sz="3100" dirty="0">
              <a:solidFill>
                <a:schemeClr val="tx1"/>
              </a:solidFill>
            </a:endParaRPr>
          </a:p>
          <a:p>
            <a:r>
              <a:rPr lang="ru-RU" sz="3100" dirty="0">
                <a:solidFill>
                  <a:schemeClr val="tx1"/>
                </a:solidFill>
              </a:rPr>
              <a:t>2. Слон. </a:t>
            </a:r>
            <a:r>
              <a:rPr lang="en-US" sz="3100" dirty="0">
                <a:solidFill>
                  <a:schemeClr val="tx1"/>
                </a:solidFill>
                <a:hlinkClick r:id="rId3"/>
              </a:rPr>
              <a:t>http://smaylik.ru/keyword/%C1%EE%EB%FC%F8%E8%E5/</a:t>
            </a:r>
            <a:endParaRPr lang="ru-RU" sz="3100" dirty="0">
              <a:solidFill>
                <a:schemeClr val="tx1"/>
              </a:solidFill>
            </a:endParaRPr>
          </a:p>
          <a:p>
            <a:r>
              <a:rPr lang="ru-RU" sz="3100" dirty="0">
                <a:solidFill>
                  <a:schemeClr val="tx1"/>
                </a:solidFill>
              </a:rPr>
              <a:t>3. Лошадь. </a:t>
            </a:r>
            <a:r>
              <a:rPr lang="en-US" sz="3100" dirty="0">
                <a:solidFill>
                  <a:schemeClr val="tx1"/>
                </a:solidFill>
                <a:hlinkClick r:id="rId4"/>
              </a:rPr>
              <a:t>http://amerbul.ru/photogallery/6--/detail/162-lowadb3.html?tmpl=component&amp;phocadownload=1</a:t>
            </a:r>
            <a:endParaRPr lang="ru-RU" sz="3100" dirty="0">
              <a:solidFill>
                <a:schemeClr val="tx1"/>
              </a:solidFill>
            </a:endParaRPr>
          </a:p>
          <a:p>
            <a:r>
              <a:rPr lang="ru-RU" sz="3100" dirty="0">
                <a:solidFill>
                  <a:schemeClr val="tx1"/>
                </a:solidFill>
              </a:rPr>
              <a:t>4. Бегемот.</a:t>
            </a:r>
            <a:r>
              <a:rPr lang="en-US" sz="3100" dirty="0">
                <a:solidFill>
                  <a:schemeClr val="tx1"/>
                </a:solidFill>
                <a:hlinkClick r:id="rId5"/>
              </a:rPr>
              <a:t>http://www.3d-figure.ru/phpBB3/viewtopic.php?p=968</a:t>
            </a:r>
            <a:endParaRPr lang="ru-RU" sz="3100" dirty="0">
              <a:solidFill>
                <a:schemeClr val="tx1"/>
              </a:solidFill>
            </a:endParaRPr>
          </a:p>
          <a:p>
            <a:r>
              <a:rPr lang="ru-RU" sz="3100" dirty="0">
                <a:solidFill>
                  <a:schemeClr val="tx1"/>
                </a:solidFill>
              </a:rPr>
              <a:t>5. Носорог. </a:t>
            </a:r>
            <a:r>
              <a:rPr lang="en-US" sz="3100" dirty="0">
                <a:solidFill>
                  <a:schemeClr val="tx1"/>
                </a:solidFill>
                <a:hlinkClick r:id="rId6"/>
              </a:rPr>
              <a:t>http://www.16x10.ru/photo/animals/nosorog_rog_ptichki_lug_pole_trava_poiski/4-0-382</a:t>
            </a:r>
            <a:endParaRPr lang="ru-RU" sz="31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0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499715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6. Медведь. 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www.wallpage.ru/pomenjat_rabochiij_stol_medved-366.php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7. Обезьяна. </a:t>
            </a:r>
            <a:r>
              <a:rPr lang="en-US" sz="2400" dirty="0">
                <a:hlinkClick r:id="rId3"/>
              </a:rPr>
              <a:t>http://forum.forum.forum.tracker.puzkarapuz.org/52496-shablon-dlya-fotoshopa-obezyana.html</a:t>
            </a:r>
            <a:endParaRPr lang="ru-RU" sz="2400" dirty="0"/>
          </a:p>
          <a:p>
            <a:r>
              <a:rPr lang="ru-RU" sz="2400" dirty="0">
                <a:solidFill>
                  <a:schemeClr val="tx1"/>
                </a:solidFill>
              </a:rPr>
              <a:t>8. Кошки.  </a:t>
            </a:r>
            <a:r>
              <a:rPr lang="en-US" sz="2400" dirty="0">
                <a:hlinkClick r:id="rId4"/>
              </a:rPr>
              <a:t>http://ffgffff.mindmix.ru/2.html</a:t>
            </a:r>
            <a:endParaRPr lang="ru-RU" sz="2400" dirty="0"/>
          </a:p>
          <a:p>
            <a:r>
              <a:rPr lang="ru-RU" sz="2400" dirty="0">
                <a:solidFill>
                  <a:schemeClr val="tx1"/>
                </a:solidFill>
              </a:rPr>
              <a:t>9. Собака.</a:t>
            </a:r>
            <a:r>
              <a:rPr lang="en-US" sz="2400" dirty="0">
                <a:hlinkClick r:id="rId5"/>
              </a:rPr>
              <a:t>http://www.freebash.org/main/60242-samye-umnye-zhivotnye.html</a:t>
            </a:r>
            <a:r>
              <a:rPr lang="ru-RU" sz="2400" dirty="0"/>
              <a:t> </a:t>
            </a:r>
          </a:p>
          <a:p>
            <a:r>
              <a:rPr lang="ru-RU" sz="2400" dirty="0">
                <a:solidFill>
                  <a:schemeClr val="tx1"/>
                </a:solidFill>
              </a:rPr>
              <a:t>10. Белка. Анимации животных. </a:t>
            </a:r>
            <a:r>
              <a:rPr lang="en-US" sz="2400" dirty="0">
                <a:hlinkClick r:id="rId6"/>
              </a:rPr>
              <a:t>http://1m1.ucoz.ru/dir/29-45-2</a:t>
            </a:r>
            <a:endParaRPr lang="ru-RU" sz="2400" dirty="0"/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60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4997152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11. Дельфины. Анимации животных. </a:t>
            </a:r>
            <a:r>
              <a:rPr lang="en-US" sz="2400" dirty="0">
                <a:hlinkClick r:id="rId2"/>
              </a:rPr>
              <a:t>http://animashki.org/blog/48</a:t>
            </a:r>
            <a:r>
              <a:rPr lang="ru-RU" sz="2400" dirty="0"/>
              <a:t>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12</a:t>
            </a:r>
            <a:r>
              <a:rPr lang="ru-RU" sz="2400" dirty="0">
                <a:solidFill>
                  <a:schemeClr val="tx1"/>
                </a:solidFill>
              </a:rPr>
              <a:t>. Африканский страус.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http://www.birds.sfu-kras.ru/index.php?f=gbr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13. Анимации животных. Собачка. 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en-US" sz="2400" dirty="0" smtClean="0">
                <a:solidFill>
                  <a:schemeClr val="tx1"/>
                </a:solidFill>
                <a:hlinkClick r:id="rId4"/>
              </a:rPr>
              <a:t>www.giffun.ru/photo/jivotnue21/43-0-3414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14. Анимации животных. </a:t>
            </a:r>
            <a:r>
              <a:rPr lang="en-US" sz="2400" dirty="0">
                <a:solidFill>
                  <a:schemeClr val="tx1"/>
                </a:solidFill>
                <a:hlinkClick r:id="rId5"/>
              </a:rPr>
              <a:t>http://</a:t>
            </a:r>
            <a:r>
              <a:rPr lang="en-US" sz="2400" dirty="0" smtClean="0">
                <a:solidFill>
                  <a:schemeClr val="tx1"/>
                </a:solidFill>
                <a:hlinkClick r:id="rId5"/>
              </a:rPr>
              <a:t>cool-pictures.su/photo/animacija/animacii_zhivotnykh/37-3-0-0-2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15. Анимационные картинки. Лето.  </a:t>
            </a:r>
            <a:r>
              <a:rPr lang="en-US" sz="2400" dirty="0">
                <a:solidFill>
                  <a:schemeClr val="tx1"/>
                </a:solidFill>
                <a:hlinkClick r:id="rId6"/>
              </a:rPr>
              <a:t>http://blogs.privet.ru/community/NIKOLAY_ADAM/130998122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3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51411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16. Анимационные картинки. 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http://fotki.yandex.ru/users/aleks130955/view/432296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/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17. Еж.  </a:t>
            </a:r>
            <a:r>
              <a:rPr lang="en-US" sz="2400" dirty="0" smtClean="0">
                <a:solidFill>
                  <a:schemeClr val="tx1"/>
                </a:solidFill>
                <a:hlinkClick r:id="rId3"/>
              </a:rPr>
              <a:t>http://www.apus.ru/site.xp/049052056055124055051050048.html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18. Грачи.  </a:t>
            </a:r>
            <a:r>
              <a:rPr lang="en-US" sz="2400" dirty="0" smtClean="0">
                <a:solidFill>
                  <a:schemeClr val="tx1"/>
                </a:solidFill>
                <a:hlinkClick r:id="rId4"/>
              </a:rPr>
              <a:t>http://900igr.net/kartinki/okruzhajuschij-mir/Nezhivaja-priroda-osenju/063-Pereletnye-ptitsy.html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4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50691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19.Цапля.</a:t>
            </a:r>
            <a:r>
              <a:rPr lang="en-US" sz="2400" dirty="0" smtClean="0">
                <a:hlinkClick r:id="rId2"/>
              </a:rPr>
              <a:t>http://</a:t>
            </a:r>
            <a:r>
              <a:rPr lang="ru-RU" sz="2400" dirty="0" smtClean="0">
                <a:hlinkClick r:id="rId2"/>
              </a:rPr>
              <a:t>картинки.</a:t>
            </a:r>
            <a:r>
              <a:rPr lang="en-US" sz="2400" dirty="0" smtClean="0">
                <a:hlinkClick r:id="rId2"/>
              </a:rPr>
              <a:t>cc/%D1%86%D0%B0%D0%BF%D0%BB%D1%8F-%D1%81%D0%BA%D0%B0%D1%87%D0%B0%D1%82%D1%8C-%D0%B1%D0%B5%D1%81%D0%BF%D0%BB%D0%B0%D1%82%D0%BD%D1%8B%D0%B5-%D0%BE%D0%B1%D0%BE%D0%B8-%D0%B8-%D0%BA/</a:t>
            </a:r>
            <a:endParaRPr lang="ru-RU" sz="2400" dirty="0" smtClean="0"/>
          </a:p>
          <a:p>
            <a:r>
              <a:rPr lang="ru-RU" sz="2400" dirty="0" smtClean="0">
                <a:solidFill>
                  <a:schemeClr val="tx1"/>
                </a:solidFill>
              </a:rPr>
              <a:t>20. Кукушка. </a:t>
            </a:r>
            <a:r>
              <a:rPr lang="en-US" sz="2400" dirty="0" smtClean="0">
                <a:solidFill>
                  <a:schemeClr val="tx1"/>
                </a:solidFill>
                <a:hlinkClick r:id="rId3"/>
              </a:rPr>
              <a:t>http://kotomatrix.ru/show/898489/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21. Голубь. </a:t>
            </a:r>
            <a:r>
              <a:rPr lang="en-US" sz="2400" dirty="0" smtClean="0">
                <a:solidFill>
                  <a:schemeClr val="tx1"/>
                </a:solidFill>
                <a:hlinkClick r:id="rId4"/>
              </a:rPr>
              <a:t>http://www.neizvestniy-geniy.ru/cat/literature/stihi/415391.html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731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499715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22. Белка. 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http://7fon.ru/</a:t>
            </a:r>
            <a:r>
              <a:rPr lang="ru-RU" sz="2400" dirty="0" smtClean="0">
                <a:solidFill>
                  <a:schemeClr val="tx1"/>
                </a:solidFill>
                <a:hlinkClick r:id="rId2"/>
              </a:rPr>
              <a:t>Обои/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23. Лиственница.</a:t>
            </a:r>
            <a:r>
              <a:rPr lang="en-US" sz="2400" dirty="0" smtClean="0">
                <a:solidFill>
                  <a:schemeClr val="tx1"/>
                </a:solidFill>
                <a:hlinkClick r:id="rId3"/>
              </a:rPr>
              <a:t>http://www.forum-dom2.ru/showthread.php?t=4413&amp;page=102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24. Жаба. </a:t>
            </a:r>
            <a:r>
              <a:rPr lang="en-US" sz="2400" dirty="0" smtClean="0">
                <a:solidFill>
                  <a:schemeClr val="tx1"/>
                </a:solidFill>
                <a:hlinkClick r:id="rId4"/>
              </a:rPr>
              <a:t>http://forum.df2.ru/lofiversion/index.php/http/ru.wikipedia.org/wiki/http/ru.wikipedia.org/wiki/t4402-3800.html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25. Летучая мышь.  </a:t>
            </a:r>
            <a:r>
              <a:rPr lang="en-US" sz="2400" dirty="0" smtClean="0">
                <a:solidFill>
                  <a:schemeClr val="tx1"/>
                </a:solidFill>
                <a:hlinkClick r:id="rId5"/>
              </a:rPr>
              <a:t>http://pandoraworld.su/index.php?/topic/486-%d0%bc%d0%b8%d0%bb%d1%8b%d0%b5-%d0%b8-%d0%b7%d0%b0%d0%b1%d0%b0%d0%b2%d0%bd%d1%8b%d0%b5/page__st__220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74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 прилетом каких птиц начинается весна?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savepic.ru/433338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3725813" cy="2734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5526940"/>
            <a:ext cx="1181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n-lt"/>
              </a:rPr>
              <a:t>грачи</a:t>
            </a:r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51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1484784"/>
            <a:ext cx="8572500" cy="518457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25. Баран. 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http://www.desktopwallpapers.ru/huge/download/?pic=54&amp;resolution=2048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26. Комар. </a:t>
            </a:r>
            <a:r>
              <a:rPr lang="en-US" sz="2400" dirty="0" smtClean="0">
                <a:solidFill>
                  <a:schemeClr val="tx1"/>
                </a:solidFill>
                <a:hlinkClick r:id="rId3"/>
              </a:rPr>
              <a:t>http://pro-insect.ru/category/%D0%B8%D0%BD%D1%82%D0%B5%D1%80%D0%B5%D1%81%D0%BD%D1%8B%D0%B5-%D1%84%D0%B0%D0%BA%D1%82%D1%8B/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27. Волк. </a:t>
            </a:r>
            <a:r>
              <a:rPr lang="en-US" sz="2400" dirty="0" smtClean="0">
                <a:solidFill>
                  <a:schemeClr val="tx1"/>
                </a:solidFill>
                <a:hlinkClick r:id="rId4"/>
              </a:rPr>
              <a:t>http://microchooser.com/prikilanimal/437-fotografii-volkov-102-foto.html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28. Муха. </a:t>
            </a:r>
            <a:r>
              <a:rPr lang="en-US" sz="2400" dirty="0" smtClean="0">
                <a:solidFill>
                  <a:schemeClr val="tx1"/>
                </a:solidFill>
                <a:hlinkClick r:id="rId5"/>
              </a:rPr>
              <a:t>http://www.solium.ru/forum/showthread.php?t=34&amp;page=190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61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Какая птица живет на болоте?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mojmirok.ucoz.ru/_fr/10/435125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06668" y="2636912"/>
            <a:ext cx="396978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5545151"/>
            <a:ext cx="1390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n-lt"/>
              </a:rPr>
              <a:t>Цапля </a:t>
            </a:r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6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Какой цветок считается самым благородным?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cdn1.mobrika.com/files/file/000/000/000/000/782/01485b163124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3813448" cy="2806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5529957"/>
            <a:ext cx="1089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n-lt"/>
              </a:rPr>
              <a:t>Роза </a:t>
            </a:r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00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2 команде.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effectLst/>
              </a:rPr>
              <a:t>Какая перелётная птица не строит гнезда и не выводит птенцов?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s1.ipicture.ru/uploads/20121109/2zsPfjw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374441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5661247"/>
            <a:ext cx="180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n-lt"/>
              </a:rPr>
              <a:t>Кукушка </a:t>
            </a:r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80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effectLst/>
              </a:rPr>
              <a:t>Какая из птиц считается символом мира?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stat19.privet.ru/lr/0b19ae58c8e2564afbc7fd6f30b3b7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3024336" cy="293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5495036"/>
            <a:ext cx="1371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+mn-lt"/>
              </a:rPr>
              <a:t>Г</a:t>
            </a:r>
            <a:r>
              <a:rPr lang="ru-RU" sz="3200" b="1" dirty="0" smtClean="0">
                <a:latin typeface="+mn-lt"/>
              </a:rPr>
              <a:t>олубь</a:t>
            </a:r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27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effectLst/>
                <a:ea typeface="Segoe UI" pitchFamily="34" charset="0"/>
                <a:cs typeface="Segoe UI" pitchFamily="34" charset="0"/>
              </a:rPr>
              <a:t>Кто был летом рыжий, а зимой становится серый? </a:t>
            </a:r>
            <a:endParaRPr lang="ru-RU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170" name="Picture 2" descr="http://stat17.privet.ru/lr/0a07d893e7e639d16d5b6204a20196a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39638" y="2636912"/>
            <a:ext cx="3875931" cy="28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4208" y="5601683"/>
            <a:ext cx="13222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+mn-lt"/>
              </a:rPr>
              <a:t>Белка </a:t>
            </a:r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53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theme/theme1.xml><?xml version="1.0" encoding="utf-8"?>
<a:theme xmlns:a="http://schemas.openxmlformats.org/drawingml/2006/main" name="Листь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Листья</Template>
  <TotalTime>646</TotalTime>
  <Words>619</Words>
  <Application>Microsoft Office PowerPoint</Application>
  <PresentationFormat>Экран (4:3)</PresentationFormat>
  <Paragraphs>99</Paragraphs>
  <Slides>40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Листья</vt:lpstr>
      <vt:lpstr>Знатоки природы</vt:lpstr>
      <vt:lpstr>1-й конкурс «Разминка».</vt:lpstr>
      <vt:lpstr>Вопросы 1 команде.</vt:lpstr>
      <vt:lpstr>Слайд 4</vt:lpstr>
      <vt:lpstr>Слайд 5</vt:lpstr>
      <vt:lpstr>Слайд 6</vt:lpstr>
      <vt:lpstr>Вопросы 2 команде.</vt:lpstr>
      <vt:lpstr>Слайд 8</vt:lpstr>
      <vt:lpstr>Слайд 9</vt:lpstr>
      <vt:lpstr>Слайд 10</vt:lpstr>
      <vt:lpstr>Интересно о животных.</vt:lpstr>
      <vt:lpstr>Слайд 12</vt:lpstr>
      <vt:lpstr>Слайд 13</vt:lpstr>
      <vt:lpstr>Слайд 14</vt:lpstr>
      <vt:lpstr>2-й конкурс «Жалоба»</vt:lpstr>
      <vt:lpstr>Жалоба №1</vt:lpstr>
      <vt:lpstr>Жалоба № 2</vt:lpstr>
      <vt:lpstr>3-й конкурс «Угадай животное  по голосу»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Интересно о птицах</vt:lpstr>
      <vt:lpstr>4-й конкурс «Характер наш и  братьев наших меньших»</vt:lpstr>
      <vt:lpstr>5-й конкурс «Загадочные животные»</vt:lpstr>
      <vt:lpstr>Слайд 32</vt:lpstr>
      <vt:lpstr>Берегите Землю!</vt:lpstr>
      <vt:lpstr>Интернет-ресурсы.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Знатоки природы</dc:title>
  <dc:creator>Ритм</dc:creator>
  <cp:lastModifiedBy>Олег</cp:lastModifiedBy>
  <cp:revision>31</cp:revision>
  <dcterms:created xsi:type="dcterms:W3CDTF">2013-04-25T10:41:55Z</dcterms:created>
  <dcterms:modified xsi:type="dcterms:W3CDTF">2013-06-23T18:55:39Z</dcterms:modified>
</cp:coreProperties>
</file>