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56" r:id="rId4"/>
    <p:sldId id="267" r:id="rId5"/>
    <p:sldId id="283" r:id="rId6"/>
    <p:sldId id="280" r:id="rId7"/>
    <p:sldId id="257" r:id="rId8"/>
    <p:sldId id="258" r:id="rId9"/>
    <p:sldId id="281" r:id="rId10"/>
    <p:sldId id="260" r:id="rId11"/>
    <p:sldId id="261" r:id="rId12"/>
    <p:sldId id="268" r:id="rId13"/>
    <p:sldId id="262" r:id="rId14"/>
    <p:sldId id="284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0" autoAdjust="0"/>
    <p:restoredTop sz="86380" autoAdjust="0"/>
  </p:normalViewPr>
  <p:slideViewPr>
    <p:cSldViewPr>
      <p:cViewPr>
        <p:scale>
          <a:sx n="46" d="100"/>
          <a:sy n="46" d="100"/>
        </p:scale>
        <p:origin x="-180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6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0053-493E-44F4-BAB3-46D76FC29B4B}" type="datetimeFigureOut">
              <a:rPr lang="ru-RU" smtClean="0"/>
              <a:pPr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0116-2310-4690-8930-CF36799A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ll-biography.ru/alpha/l/lenin-vladimir-ilich-ulyanov-lenin-vladimir-ilyich-ulyano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500174"/>
            <a:ext cx="41434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 Горький (1868 – 1936) – знаменитый русский писатель и драматург, автор произведений на революционную тематику, основоположник социалистического реализма, номинант на Нобелевскую премию в области литературы. Много лет провел в эмиграции.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6" name="Picture 4" descr="http://static.newauction.ru/offer_images/2015/08/12/05/big/U/uHlaXKNFaG9/portret_a_m_gorkogo_reprodukcija_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786181" cy="5335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fuza.ru/uploads/posts/2012-01/1327022031_20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://allday1.com/imagedb/db/d/cf51c57d4242b4e74596065644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4429156" cy="60590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1357298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А.М.Горький и Л.Н.Толстой в Ясной поляне.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ushadinsk.narod.ru/image/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3"/>
            <a:ext cx="4143404" cy="52060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928670"/>
            <a:ext cx="371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Отношения между Львом Толстым и Максимом Горьким носили сложный характер –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взаимосимпатий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взаимонеприятия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Однако  в целом они строились на высоком почитании друг друга, на искреннем интересе к друг другу, основе высоких эстетических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взаимооценок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Каждый из них видел в другом настоящего художника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gagago.ru/imgs/maksim-gorekij-v2/43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786213" cy="5000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857232"/>
            <a:ext cx="38576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Алексей Максимович Горький и Фёдор Шаляпин познакомились в сентябре 1900 года в Москве, затем встречались в Нижнем Новгороде, на родине писателя, когда молодой певец приезжал на гастроли, сопровождавшие ежегодные Нижегородские ярмарки. Оба к тому времени получили известность, но вершины их достижений были впереди. Тогда зародился взаимный интерес друг к другу писателя и артиста — творческий и человеческий.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a4format.ru/index_pic.php?data=photos/4220e7ea.jpg&amp;percenta=1.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643602" cy="42245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5286388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П. Чехов и М. Горький в саду на даче Чехова в Ялте.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kgnevshevoi.ru/wp-content/uploads/2016/6/audiokniga-slushat-gorkij-v-ljudjah_1.jpg"/>
          <p:cNvPicPr>
            <a:picLocks noChangeAspect="1" noChangeArrowheads="1"/>
          </p:cNvPicPr>
          <p:nvPr/>
        </p:nvPicPr>
        <p:blipFill>
          <a:blip r:embed="rId2">
            <a:lum bright="-5000" contrast="2000"/>
          </a:blip>
          <a:srcRect/>
          <a:stretch>
            <a:fillRect/>
          </a:stretch>
        </p:blipFill>
        <p:spPr bwMode="auto">
          <a:xfrm rot="19469608">
            <a:off x="955937" y="870833"/>
            <a:ext cx="1717353" cy="2692809"/>
          </a:xfrm>
          <a:prstGeom prst="rect">
            <a:avLst/>
          </a:prstGeom>
          <a:noFill/>
        </p:spPr>
      </p:pic>
      <p:pic>
        <p:nvPicPr>
          <p:cNvPr id="2052" name="Picture 4" descr="http://img.yakaboo.ua/media/catalog/product/i/m/img410_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66"/>
            <a:ext cx="1714512" cy="2772479"/>
          </a:xfrm>
          <a:prstGeom prst="rect">
            <a:avLst/>
          </a:prstGeom>
          <a:noFill/>
        </p:spPr>
      </p:pic>
      <p:pic>
        <p:nvPicPr>
          <p:cNvPr id="2054" name="Picture 6" descr="http://reader-mania.ru/img/ps/4188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3587">
            <a:off x="6736133" y="799449"/>
            <a:ext cx="1707945" cy="2698554"/>
          </a:xfrm>
          <a:prstGeom prst="rect">
            <a:avLst/>
          </a:prstGeom>
          <a:noFill/>
        </p:spPr>
      </p:pic>
      <p:pic>
        <p:nvPicPr>
          <p:cNvPr id="2056" name="Picture 8" descr="http://all-the-books.ru/upload/resize_cache/iblock/250/350_539_10b176f381c3f30412ac3fd7bace6d9c0/skazki_ob_italii.jpg"/>
          <p:cNvPicPr>
            <a:picLocks noChangeAspect="1" noChangeArrowheads="1"/>
          </p:cNvPicPr>
          <p:nvPr/>
        </p:nvPicPr>
        <p:blipFill>
          <a:blip r:embed="rId5">
            <a:lum bright="-36000" contrast="62000"/>
          </a:blip>
          <a:srcRect/>
          <a:stretch>
            <a:fillRect/>
          </a:stretch>
        </p:blipFill>
        <p:spPr bwMode="auto">
          <a:xfrm rot="19662728">
            <a:off x="2336708" y="3673105"/>
            <a:ext cx="1649067" cy="2539563"/>
          </a:xfrm>
          <a:prstGeom prst="rect">
            <a:avLst/>
          </a:prstGeom>
          <a:noFill/>
        </p:spPr>
      </p:pic>
      <p:pic>
        <p:nvPicPr>
          <p:cNvPr id="2058" name="Picture 10" descr="http://bookbox.com.ua/uploads/posts/2013-09/1379865003_6179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24102">
            <a:off x="5410191" y="3574632"/>
            <a:ext cx="1798935" cy="253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43636" y="1785926"/>
            <a:ext cx="24288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Умер Максим Горький 18 июня 1936 года в поселке Горки (Московская область) при загадочных обстоятельствах.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8" name="Picture 4" descr="Похороны М. Горького. Траурный мининг на Красной площади. Москва. Фото 20 июня 1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5031512" cy="5843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57884" y="1142984"/>
            <a:ext cx="28575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16 (28) марта 1868 года в г. Нижний Новгород в небогатой семье столяра. Настоящее имя Максима Горького – Алексей Максимович Пешков. Родители его рано умерли, и маленький Алексей остался жить с дедом.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://nn-stories.ru/wp-content/uploads/2016/03/dettsvo-risunok-dehter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4143404" cy="5251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5357818" y="1439623"/>
            <a:ext cx="307180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Наставницей же в литературе стала его бабушка, которая и провела внука в мир народной поэзии. Он написал о ней кратко, но с большой нежностью: «В те годы я был наполнен стихами бабушки, как улей мёдом; кажется, я и думал в формах её стихов»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otvet.imgsmail.ru/download/96720614_484113bf9230c960ab12f2a47d7dd365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857652" cy="583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hoto.qip.ru/photo/averchenkov/151181457/large/175969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79"/>
            <a:ext cx="5572164" cy="41848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5500702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Кашириной Акулине Ивановне в Нижнем Новгороде.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s50.radikal.ru/i130/1506/d8/5e9624b93001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6215106" cy="42486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5500702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Домик Каширина, где провел детство А. М. Горький.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xmu.ru/media/museums/muzey_detstva_a_m_gorkogo_fragment_ekspozitsii_7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929354" cy="39529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5643578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 детства  М.Горького.  «Домик  Каширина».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43570" y="1643050"/>
            <a:ext cx="307183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Детство Горького прошло в жестких, тяжелых условиях. С ранних лет будущий писатель был вынужден заниматься подработками, зарабатывая на жизнь чем только придется.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Picture 8" descr="C:\Users\Home\Pictures\image1296423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4286280" cy="5617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357166"/>
            <a:ext cx="34290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жизни Горького всего два года были посвящены учебе в Нижегородском училище. Затем из-за бедности он пошел работать, но постоянно занимался самообучением. 1887 год был одним из самых трудных в биографии Горького. Из-за навалившихся бед он пытался покончить с собой, тем не менее, выжил.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Путешествуя по стране, Горький пропагандировал революцию, за что был взят под надзор полиции, а затем впервые арестован в 1888 году.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://www.epwr.ru/quotauthor/516/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286280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428604"/>
            <a:ext cx="378621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1906 году в биографии Максима Горького произошел переезд в США, затем в Италию, где он прожил до 1913 года. Даже там творчество Горького защищало революцию. Вернувшись в Россию, он останавливается в Петербурге. Тут Горький работает в издательствах, занимается общественной деятельностью. В 1921 году из-за обострившейся болезни, по настоянию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Владимира Ленина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разногласий с властью вновь уезжает за границу. В СССР писатель окончательно возвращается в октябре 1932 года.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static.newauction.ru/offer_images/2015/08/12/01/big/I/Ik9acPjvw3Q/a_m_gorkij_italija_kap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857652" cy="546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._gorkiy_sluchay_s_evseyko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m._gorkiy_sluchay_s_evseykoy</Template>
  <TotalTime>168</TotalTime>
  <Words>498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m._gorkiy_sluchay_s_evseykoy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 Windows</dc:creator>
  <cp:lastModifiedBy>Пользователь Windows</cp:lastModifiedBy>
  <cp:revision>19</cp:revision>
  <dcterms:created xsi:type="dcterms:W3CDTF">2017-01-05T13:47:27Z</dcterms:created>
  <dcterms:modified xsi:type="dcterms:W3CDTF">2017-01-05T16:38:07Z</dcterms:modified>
</cp:coreProperties>
</file>