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1221AA-C302-4308-B92B-2ED3F8BDC6C4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E93857E-EFA1-4C71-8F4B-E6A738C0F0E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73630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Зима</a:t>
            </a:r>
            <a:br>
              <a:rPr lang="ru-RU" dirty="0" smtClean="0"/>
            </a:br>
            <a:r>
              <a:rPr lang="ru-RU" dirty="0" smtClean="0"/>
              <a:t>в картинах известных </a:t>
            </a:r>
            <a:br>
              <a:rPr lang="ru-RU" dirty="0" smtClean="0"/>
            </a:br>
            <a:r>
              <a:rPr lang="ru-RU" dirty="0" smtClean="0"/>
              <a:t>художников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31683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Контрастные сочетания темных и светлых цветов помогают художникам передавать состояние природы, настроение человека и собственное отношение к тому, что они изображают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Игорь Грабарь </a:t>
            </a:r>
            <a:br>
              <a:rPr lang="ru-RU" dirty="0" smtClean="0"/>
            </a:br>
            <a:r>
              <a:rPr lang="ru-RU" dirty="0" smtClean="0"/>
              <a:t>«Сентябрьский снег»</a:t>
            </a:r>
            <a:endParaRPr lang="ru-RU" dirty="0"/>
          </a:p>
        </p:txBody>
      </p:sp>
      <p:pic>
        <p:nvPicPr>
          <p:cNvPr id="5" name="Содержимое 4" descr="грабарь сентябрьский снег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88840"/>
            <a:ext cx="4538910" cy="416229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2060848"/>
            <a:ext cx="3833912" cy="4235616"/>
          </a:xfrm>
        </p:spPr>
        <p:txBody>
          <a:bodyPr/>
          <a:lstStyle/>
          <a:p>
            <a:r>
              <a:rPr lang="ru-RU" dirty="0" smtClean="0"/>
              <a:t>Художник изобразил самый первый снег, сентябрьский, а на земле и на веранде снежные сугробы. Снег мокрый, так и хочется скатать комок или слепить снеговика!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Станислав Жуковский </a:t>
            </a:r>
            <a:br>
              <a:rPr lang="ru-RU" dirty="0" smtClean="0"/>
            </a:br>
            <a:r>
              <a:rPr lang="ru-RU" dirty="0" smtClean="0"/>
              <a:t>«Первый снег»</a:t>
            </a:r>
            <a:endParaRPr lang="ru-RU" dirty="0"/>
          </a:p>
        </p:txBody>
      </p:sp>
      <p:pic>
        <p:nvPicPr>
          <p:cNvPr id="5" name="Содержимое 4" descr="жуковский первый снег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348880"/>
            <a:ext cx="4682926" cy="362926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6096" y="1988840"/>
            <a:ext cx="3257848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Контраст яркой осенней листвы, темных стволов деревьев с белоснежными сугробами создают ощущение свежести и радости!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Василий Поленов </a:t>
            </a:r>
            <a:br>
              <a:rPr lang="ru-RU" dirty="0" smtClean="0"/>
            </a:br>
            <a:r>
              <a:rPr lang="ru-RU" dirty="0" smtClean="0"/>
              <a:t>«Ранний снег»</a:t>
            </a:r>
            <a:endParaRPr lang="ru-RU" dirty="0"/>
          </a:p>
        </p:txBody>
      </p:sp>
      <p:pic>
        <p:nvPicPr>
          <p:cNvPr id="5" name="Содержимое 4" descr="поленов ранний снег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5137" y="2348880"/>
            <a:ext cx="5117495" cy="309634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072" y="1988840"/>
            <a:ext cx="3473872" cy="43076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Пасмурный день, но как ярко и празднично смотрится белый снег на фоне пожухлой травы разных оттенков коричневого цвета и холодного темного неба.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Иван Шишкин</a:t>
            </a:r>
            <a:br>
              <a:rPr lang="ru-RU" dirty="0" smtClean="0"/>
            </a:br>
            <a:r>
              <a:rPr lang="ru-RU" dirty="0" smtClean="0"/>
              <a:t>«Первый снег»</a:t>
            </a:r>
            <a:endParaRPr lang="ru-RU" dirty="0"/>
          </a:p>
        </p:txBody>
      </p:sp>
      <p:pic>
        <p:nvPicPr>
          <p:cNvPr id="5" name="Содержимое 4" descr="шишкин первый снег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493" y="2060848"/>
            <a:ext cx="5472635" cy="36004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6096" y="1772816"/>
            <a:ext cx="3257848" cy="45236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этой картине художником передана чистота и легкость первого снега в контрасте с талой водой, темными стволами деревьев и хмурым осенним небом.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65816"/>
          </a:xfrm>
        </p:spPr>
        <p:txBody>
          <a:bodyPr/>
          <a:lstStyle/>
          <a:p>
            <a:pPr algn="ctr"/>
            <a:r>
              <a:rPr lang="ru-RU" dirty="0" smtClean="0"/>
              <a:t>Аркадий Пластов</a:t>
            </a:r>
            <a:br>
              <a:rPr lang="ru-RU" dirty="0" smtClean="0"/>
            </a:br>
            <a:r>
              <a:rPr lang="ru-RU" dirty="0" smtClean="0"/>
              <a:t>«Первый снег»</a:t>
            </a:r>
            <a:endParaRPr lang="ru-RU" dirty="0"/>
          </a:p>
        </p:txBody>
      </p:sp>
      <p:pic>
        <p:nvPicPr>
          <p:cNvPr id="5" name="Содержимое 4" descr="Аркадий_Пластов_Первый_снег_194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78579" y="1770063"/>
            <a:ext cx="3611718" cy="45259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1628800"/>
            <a:ext cx="4698008" cy="5040559"/>
          </a:xfrm>
        </p:spPr>
        <p:txBody>
          <a:bodyPr>
            <a:normAutofit/>
          </a:bodyPr>
          <a:lstStyle/>
          <a:p>
            <a:r>
              <a:rPr lang="ru-RU" u="sng" dirty="0" smtClean="0"/>
              <a:t>«Снег, снег, первый снег! Рады снегу зверь и птица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/>
              <a:t>И, конечно, человек!»</a:t>
            </a:r>
          </a:p>
          <a:p>
            <a:pPr>
              <a:buNone/>
            </a:pPr>
            <a:r>
              <a:rPr lang="ru-RU" dirty="0" smtClean="0"/>
              <a:t>       С восторгом и радостным ожиданием любуются первым снегом, выбежавшие на крыльцо, дети. Белый снег и светлая фигурка девочки ярко выделяются на темном фоне неба и дома.</a:t>
            </a:r>
            <a:endParaRPr lang="ru-RU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</TotalTime>
  <Words>180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Зима в картинах известных  художников</vt:lpstr>
      <vt:lpstr>Игорь Грабарь  «Сентябрьский снег»</vt:lpstr>
      <vt:lpstr>Станислав Жуковский  «Первый снег»</vt:lpstr>
      <vt:lpstr>Василий Поленов  «Ранний снег»</vt:lpstr>
      <vt:lpstr>Иван Шишкин «Первый снег»</vt:lpstr>
      <vt:lpstr>Аркадий Пластов «Первый снег»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Зима в картинах известных  художников</dc:title>
  <dc:creator>user</dc:creator>
  <cp:lastModifiedBy>lenovo</cp:lastModifiedBy>
  <cp:revision>6</cp:revision>
  <dcterms:created xsi:type="dcterms:W3CDTF">2012-02-12T15:21:58Z</dcterms:created>
  <dcterms:modified xsi:type="dcterms:W3CDTF">2017-01-04T18:16:14Z</dcterms:modified>
</cp:coreProperties>
</file>