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Default Extension="bin" ContentType="application/vnd.ms-office.legacyDiagramTex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legacyDocTextInfo.bin" ContentType="application/vnd.ms-office.legacyDocTextInfo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8" r:id="rId2"/>
    <p:sldMasterId id="2147483710" r:id="rId3"/>
  </p:sldMasterIdLst>
  <p:notesMasterIdLst>
    <p:notesMasterId r:id="rId45"/>
  </p:notesMasterIdLst>
  <p:sldIdLst>
    <p:sldId id="265" r:id="rId4"/>
    <p:sldId id="319" r:id="rId5"/>
    <p:sldId id="301" r:id="rId6"/>
    <p:sldId id="310" r:id="rId7"/>
    <p:sldId id="281" r:id="rId8"/>
    <p:sldId id="282" r:id="rId9"/>
    <p:sldId id="292" r:id="rId10"/>
    <p:sldId id="299" r:id="rId11"/>
    <p:sldId id="300" r:id="rId12"/>
    <p:sldId id="285" r:id="rId13"/>
    <p:sldId id="286" r:id="rId14"/>
    <p:sldId id="287" r:id="rId15"/>
    <p:sldId id="288" r:id="rId16"/>
    <p:sldId id="259" r:id="rId17"/>
    <p:sldId id="260" r:id="rId18"/>
    <p:sldId id="320" r:id="rId19"/>
    <p:sldId id="289" r:id="rId20"/>
    <p:sldId id="311" r:id="rId21"/>
    <p:sldId id="312" r:id="rId22"/>
    <p:sldId id="291" r:id="rId23"/>
    <p:sldId id="293" r:id="rId24"/>
    <p:sldId id="294" r:id="rId25"/>
    <p:sldId id="295" r:id="rId26"/>
    <p:sldId id="296" r:id="rId27"/>
    <p:sldId id="297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3" r:id="rId37"/>
    <p:sldId id="314" r:id="rId38"/>
    <p:sldId id="315" r:id="rId39"/>
    <p:sldId id="316" r:id="rId40"/>
    <p:sldId id="317" r:id="rId41"/>
    <p:sldId id="318" r:id="rId42"/>
    <p:sldId id="276" r:id="rId43"/>
    <p:sldId id="277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122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50" Type="http://schemas.microsoft.com/office/2006/relationships/legacyDocTextInfo" Target="legacyDocTextInfo.bin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8" Type="http://schemas.microsoft.com/office/2006/relationships/legacyDiagramText" Target="legacyDiagramText8.bin"/><Relationship Id="rId3" Type="http://schemas.microsoft.com/office/2006/relationships/legacyDiagramText" Target="legacyDiagramText3.bin"/><Relationship Id="rId7" Type="http://schemas.microsoft.com/office/2006/relationships/legacyDiagramText" Target="legacyDiagramText7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6" Type="http://schemas.microsoft.com/office/2006/relationships/legacyDiagramText" Target="legacyDiagramText6.bin"/><Relationship Id="rId5" Type="http://schemas.microsoft.com/office/2006/relationships/legacyDiagramText" Target="legacyDiagramText5.bin"/><Relationship Id="rId4" Type="http://schemas.microsoft.com/office/2006/relationships/legacyDiagramText" Target="legacyDiagramText4.bin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EC684-8E0E-47DF-BFC0-659D3D76776D}" type="datetimeFigureOut">
              <a:rPr lang="ru-RU" smtClean="0"/>
              <a:pPr/>
              <a:t>30.08.2014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1F9A96-99C0-45AA-AD24-4DFE8D2736B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1005" y="878422"/>
            <a:ext cx="4475990" cy="316476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662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1005" y="878422"/>
            <a:ext cx="4475990" cy="316476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1005" y="878422"/>
            <a:ext cx="4475990" cy="316476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277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1005" y="878422"/>
            <a:ext cx="4475990" cy="316476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253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F9A96-99C0-45AA-AD24-4DFE8D2736B9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F9A96-99C0-45AA-AD24-4DFE8D2736B9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1005" y="878422"/>
            <a:ext cx="4475990" cy="316476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174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073E-B235-46C4-9DDE-E6C427803EE8}" type="datetimeFigureOut">
              <a:rPr lang="ru-RU" smtClean="0"/>
              <a:pPr/>
              <a:t>30.08.2014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C1FBE-F42B-452F-9769-10005D2BA0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073E-B235-46C4-9DDE-E6C427803EE8}" type="datetimeFigureOut">
              <a:rPr lang="ru-RU" smtClean="0"/>
              <a:pPr/>
              <a:t>30.08.2014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C1FBE-F42B-452F-9769-10005D2BA0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073E-B235-46C4-9DDE-E6C427803EE8}" type="datetimeFigureOut">
              <a:rPr lang="ru-RU" smtClean="0"/>
              <a:pPr/>
              <a:t>30.08.2014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C1FBE-F42B-452F-9769-10005D2BA0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480" y="635107"/>
            <a:ext cx="7803360" cy="1140600"/>
          </a:xfrm>
        </p:spPr>
        <p:txBody>
          <a:bodyPr tIns="41473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E5B26-278C-418A-A756-A7F35BE5E7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46083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084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6085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46087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46089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6090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6091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6092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6093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6094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46096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097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098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099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00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01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610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610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6104" name="Rectangle 2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EF3C533D-1154-41FA-A0B2-BE2D5518905F}" type="datetimeFigureOut">
              <a:rPr lang="ru-RU"/>
              <a:pPr/>
              <a:t>30.08.2014</a:t>
            </a:fld>
            <a:endParaRPr lang="ru-RU"/>
          </a:p>
        </p:txBody>
      </p:sp>
      <p:sp>
        <p:nvSpPr>
          <p:cNvPr id="46105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7F81E46-A28B-42BF-8B7F-BA13206B9DAA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46106" name="Rectangle 2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049247-4F20-4837-A00B-01BBC1FD822B}" type="datetimeFigureOut">
              <a:rPr lang="ru-RU"/>
              <a:pPr/>
              <a:t>30.08.2014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431BB5-F29B-4F63-9836-D1853760E90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B494F7-E8FD-47EA-978B-DFFDA2E53C79}" type="datetimeFigureOut">
              <a:rPr lang="ru-RU"/>
              <a:pPr/>
              <a:t>30.08.2014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B643F8-167B-4A74-953A-D99551E24BA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B8A3AB-7F53-42C2-9582-C006582A68F4}" type="datetimeFigureOut">
              <a:rPr lang="ru-RU"/>
              <a:pPr/>
              <a:t>30.08.2014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5B1B82-7DA0-4554-BDBB-029C602F1BB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468A13-495C-4DA4-A9FB-4CE86C4A8ACA}" type="datetimeFigureOut">
              <a:rPr lang="ru-RU"/>
              <a:pPr/>
              <a:t>30.08.2014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1D102-9B83-4825-A1C1-26CCA0FC368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F1E1B7-FCC6-4D02-99C4-A6F6759A0447}" type="datetimeFigureOut">
              <a:rPr lang="ru-RU"/>
              <a:pPr/>
              <a:t>30.08.2014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345A-0236-4F0F-BD4A-7AA8113BD21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073E-B235-46C4-9DDE-E6C427803EE8}" type="datetimeFigureOut">
              <a:rPr lang="ru-RU" smtClean="0"/>
              <a:pPr/>
              <a:t>30.08.2014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C1FBE-F42B-452F-9769-10005D2BA0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BD10CD-9F47-4037-94B9-0E1B98E7A086}" type="datetimeFigureOut">
              <a:rPr lang="ru-RU"/>
              <a:pPr/>
              <a:t>30.08.2014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AC327-73B4-4346-92D5-834AB1EF248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F89060-B965-4D7F-8DBB-1844439AAC42}" type="datetimeFigureOut">
              <a:rPr lang="ru-RU"/>
              <a:pPr/>
              <a:t>30.08.2014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A2D9FB-B6FE-4E91-9AAF-5F43D2F2945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5E08C4-8974-4D86-9C71-5F795B1F1CE3}" type="datetimeFigureOut">
              <a:rPr lang="ru-RU"/>
              <a:pPr/>
              <a:t>30.08.2014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9C4E98-9CC3-4232-9164-EC0D78E74D1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27135A-D99B-46DE-AF34-81AD863F13DB}" type="datetimeFigureOut">
              <a:rPr lang="ru-RU"/>
              <a:pPr/>
              <a:t>30.08.2014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733578-2068-4083-A8C4-647A5206A99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7BB002-4311-48DE-A2F8-3634066A435C}" type="datetimeFigureOut">
              <a:rPr lang="ru-RU"/>
              <a:pPr/>
              <a:t>30.08.2014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10589-470A-468D-8158-365E6D9A714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073A0-0644-4C9F-BD77-452F2C02F1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C1B4E-BEA6-408A-9CD0-0E90B18E85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D43C1-5195-4F13-AA66-C6B193B5D7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222F1-9245-4DA9-8360-4D0AFA7E4D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E1C23-6E89-4315-88B2-5DBE2D0EDC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073E-B235-46C4-9DDE-E6C427803EE8}" type="datetimeFigureOut">
              <a:rPr lang="ru-RU" smtClean="0"/>
              <a:pPr/>
              <a:t>30.08.2014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C1FBE-F42B-452F-9769-10005D2BA0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69AC0-E964-42BE-9359-18A146AB31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9968F-5C18-41EB-BBB0-C8BDEE6A0A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56128-E3F1-4372-8CB3-BA3C3EABAB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4BCE0-48EE-4E79-B2CD-ACD0661E44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A5F7B-B9ED-453B-9ABF-5D17DA2D92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65580-2E8B-45CE-8369-5E8F074220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073E-B235-46C4-9DDE-E6C427803EE8}" type="datetimeFigureOut">
              <a:rPr lang="ru-RU" smtClean="0"/>
              <a:pPr/>
              <a:t>30.08.2014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C1FBE-F42B-452F-9769-10005D2BA0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073E-B235-46C4-9DDE-E6C427803EE8}" type="datetimeFigureOut">
              <a:rPr lang="ru-RU" smtClean="0"/>
              <a:pPr/>
              <a:t>30.08.2014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C1FBE-F42B-452F-9769-10005D2BA0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073E-B235-46C4-9DDE-E6C427803EE8}" type="datetimeFigureOut">
              <a:rPr lang="ru-RU" smtClean="0"/>
              <a:pPr/>
              <a:t>30.08.2014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C1FBE-F42B-452F-9769-10005D2BA0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073E-B235-46C4-9DDE-E6C427803EE8}" type="datetimeFigureOut">
              <a:rPr lang="ru-RU" smtClean="0"/>
              <a:pPr/>
              <a:t>30.08.2014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C1FBE-F42B-452F-9769-10005D2BA0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073E-B235-46C4-9DDE-E6C427803EE8}" type="datetimeFigureOut">
              <a:rPr lang="ru-RU" smtClean="0"/>
              <a:pPr/>
              <a:t>30.08.2014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C1FBE-F42B-452F-9769-10005D2BA0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073E-B235-46C4-9DDE-E6C427803EE8}" type="datetimeFigureOut">
              <a:rPr lang="ru-RU" smtClean="0"/>
              <a:pPr/>
              <a:t>30.08.2014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3BC1FBE-F42B-452F-9769-10005D2BA0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593073E-B235-46C4-9DDE-E6C427803EE8}" type="datetimeFigureOut">
              <a:rPr lang="ru-RU" smtClean="0"/>
              <a:pPr/>
              <a:t>30.08.2014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3BC1FBE-F42B-452F-9769-10005D2BA0E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ransition>
    <p:blinds dir="vert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505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6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5061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4506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45065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5066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5067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5068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5069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507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45072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73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74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75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76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77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507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5079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508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i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C82AF885-9C17-441A-89F9-7C27C785DD06}" type="datetimeFigureOut">
              <a:rPr lang="ru-RU"/>
              <a:pPr/>
              <a:t>30.08.2014</a:t>
            </a:fld>
            <a:endParaRPr lang="ru-RU"/>
          </a:p>
        </p:txBody>
      </p:sp>
      <p:sp>
        <p:nvSpPr>
          <p:cNvPr id="4508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 i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4508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i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A1C064F8-CE2F-49CB-9150-9D1612F93631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87BFDCD-CE95-4A46-A46A-FB349D6A58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s012.radikal.ru/i320/1011/2f/ddf97c2c3fc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91360" y="2612434"/>
            <a:ext cx="5040000" cy="375591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41920" y="326915"/>
            <a:ext cx="2931840" cy="261243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6880" y="489652"/>
            <a:ext cx="4082400" cy="22855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9200" y="2497222"/>
            <a:ext cx="2939040" cy="38711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j02278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2852738"/>
            <a:ext cx="365760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 descr="j03091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2868612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6" descr="j04309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1863" y="1700213"/>
            <a:ext cx="2911475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700" decel="100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7280" y="326915"/>
            <a:ext cx="2122560" cy="2776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6880" y="3755914"/>
            <a:ext cx="4082400" cy="27650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82400" y="3102086"/>
            <a:ext cx="4728960" cy="34246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34720" y="326915"/>
            <a:ext cx="2122560" cy="29393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90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2721" y="326915"/>
            <a:ext cx="4898880" cy="342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2355840" y="653829"/>
            <a:ext cx="5024160" cy="54869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>
              <a:lnSpc>
                <a:spcPct val="118000"/>
              </a:lnSpc>
              <a:spcBef>
                <a:spcPts val="1089"/>
              </a:spcBef>
              <a:spcAft>
                <a:spcPts val="907"/>
              </a:spcAft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b="1" dirty="0">
                <a:solidFill>
                  <a:srgbClr val="280099"/>
                </a:solidFill>
                <a:latin typeface="Arial Black" pitchFamily="32" charset="0"/>
              </a:rPr>
              <a:t>Кто загадки отгадает,</a:t>
            </a:r>
          </a:p>
          <a:p>
            <a:pPr>
              <a:lnSpc>
                <a:spcPct val="118000"/>
              </a:lnSpc>
              <a:spcBef>
                <a:spcPts val="1089"/>
              </a:spcBef>
              <a:spcAft>
                <a:spcPts val="907"/>
              </a:spcAft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b="1" dirty="0">
                <a:solidFill>
                  <a:srgbClr val="280099"/>
                </a:solidFill>
                <a:latin typeface="Arial Black" pitchFamily="32" charset="0"/>
              </a:rPr>
              <a:t>Тот своих родных узнает:</a:t>
            </a:r>
          </a:p>
          <a:p>
            <a:pPr>
              <a:lnSpc>
                <a:spcPct val="118000"/>
              </a:lnSpc>
              <a:spcBef>
                <a:spcPts val="1089"/>
              </a:spcBef>
              <a:spcAft>
                <a:spcPts val="907"/>
              </a:spcAft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b="1" dirty="0">
                <a:solidFill>
                  <a:srgbClr val="280099"/>
                </a:solidFill>
                <a:latin typeface="Arial Black" pitchFamily="32" charset="0"/>
              </a:rPr>
              <a:t>Кто-то маму, кто-то папу,</a:t>
            </a:r>
          </a:p>
          <a:p>
            <a:pPr>
              <a:lnSpc>
                <a:spcPct val="118000"/>
              </a:lnSpc>
              <a:spcBef>
                <a:spcPts val="1089"/>
              </a:spcBef>
              <a:spcAft>
                <a:spcPts val="907"/>
              </a:spcAft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b="1" dirty="0">
                <a:solidFill>
                  <a:srgbClr val="280099"/>
                </a:solidFill>
                <a:latin typeface="Arial Black" pitchFamily="32" charset="0"/>
              </a:rPr>
              <a:t>Кто сестренку или брата,</a:t>
            </a:r>
          </a:p>
          <a:p>
            <a:pPr>
              <a:lnSpc>
                <a:spcPct val="118000"/>
              </a:lnSpc>
              <a:spcBef>
                <a:spcPts val="1089"/>
              </a:spcBef>
              <a:spcAft>
                <a:spcPts val="907"/>
              </a:spcAft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b="1" dirty="0">
                <a:solidFill>
                  <a:srgbClr val="280099"/>
                </a:solidFill>
                <a:latin typeface="Arial Black" pitchFamily="32" charset="0"/>
              </a:rPr>
              <a:t>А узнать вам деда с бабой —</a:t>
            </a:r>
          </a:p>
          <a:p>
            <a:pPr>
              <a:lnSpc>
                <a:spcPct val="118000"/>
              </a:lnSpc>
              <a:spcBef>
                <a:spcPts val="1089"/>
              </a:spcBef>
              <a:spcAft>
                <a:spcPts val="907"/>
              </a:spcAft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b="1" dirty="0">
                <a:solidFill>
                  <a:srgbClr val="280099"/>
                </a:solidFill>
                <a:latin typeface="Arial Black" pitchFamily="32" charset="0"/>
              </a:rPr>
              <a:t>Вовсе думать-то не надо!</a:t>
            </a:r>
          </a:p>
          <a:p>
            <a:pPr>
              <a:lnSpc>
                <a:spcPct val="118000"/>
              </a:lnSpc>
              <a:spcBef>
                <a:spcPts val="1089"/>
              </a:spcBef>
              <a:spcAft>
                <a:spcPts val="907"/>
              </a:spcAft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b="1" dirty="0">
                <a:solidFill>
                  <a:srgbClr val="280099"/>
                </a:solidFill>
                <a:latin typeface="Arial Black" pitchFamily="32" charset="0"/>
              </a:rPr>
              <a:t>Все родные, с кем живете,</a:t>
            </a:r>
          </a:p>
          <a:p>
            <a:pPr>
              <a:lnSpc>
                <a:spcPct val="118000"/>
              </a:lnSpc>
              <a:spcBef>
                <a:spcPts val="1089"/>
              </a:spcBef>
              <a:spcAft>
                <a:spcPts val="907"/>
              </a:spcAft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b="1" dirty="0">
                <a:solidFill>
                  <a:srgbClr val="280099"/>
                </a:solidFill>
                <a:latin typeface="Arial Black" pitchFamily="32" charset="0"/>
              </a:rPr>
              <a:t>Даже дядя или тетя,</a:t>
            </a:r>
          </a:p>
          <a:p>
            <a:pPr>
              <a:lnSpc>
                <a:spcPct val="118000"/>
              </a:lnSpc>
              <a:spcBef>
                <a:spcPts val="1089"/>
              </a:spcBef>
              <a:spcAft>
                <a:spcPts val="907"/>
              </a:spcAft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b="1" dirty="0">
                <a:solidFill>
                  <a:srgbClr val="280099"/>
                </a:solidFill>
                <a:latin typeface="Arial Black" pitchFamily="32" charset="0"/>
              </a:rPr>
              <a:t>Непременно вам друзья,</a:t>
            </a:r>
          </a:p>
          <a:p>
            <a:pPr>
              <a:lnSpc>
                <a:spcPct val="118000"/>
              </a:lnSpc>
              <a:spcBef>
                <a:spcPts val="1089"/>
              </a:spcBef>
              <a:spcAft>
                <a:spcPts val="907"/>
              </a:spcAft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b="1" dirty="0">
                <a:solidFill>
                  <a:srgbClr val="280099"/>
                </a:solidFill>
                <a:latin typeface="Arial Black" pitchFamily="32" charset="0"/>
              </a:rPr>
              <a:t>Вместе вы — одна… </a:t>
            </a:r>
          </a:p>
          <a:p>
            <a:pPr>
              <a:lnSpc>
                <a:spcPct val="118000"/>
              </a:lnSpc>
              <a:spcBef>
                <a:spcPts val="1089"/>
              </a:spcBef>
              <a:spcAft>
                <a:spcPts val="907"/>
              </a:spcAft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sz="2000" b="1" dirty="0">
                <a:solidFill>
                  <a:srgbClr val="280099"/>
                </a:solidFill>
                <a:latin typeface="Arial Black" pitchFamily="32" charset="0"/>
              </a:rPr>
              <a:t>                                         </a:t>
            </a:r>
            <a:r>
              <a:rPr lang="ru-RU" sz="2400" b="1" dirty="0">
                <a:solidFill>
                  <a:srgbClr val="280099"/>
                </a:solidFill>
                <a:latin typeface="Arial Black" pitchFamily="32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Arial Black" pitchFamily="32" charset="0"/>
              </a:rPr>
              <a:t>Семья</a:t>
            </a:r>
            <a:r>
              <a:rPr lang="ru-RU" sz="1500" b="1" dirty="0">
                <a:solidFill>
                  <a:srgbClr val="000000"/>
                </a:solidFill>
                <a:latin typeface="Arial Black" pitchFamily="32" charset="0"/>
              </a:rPr>
              <a:t> </a:t>
            </a:r>
            <a:r>
              <a:rPr lang="ru-RU" sz="900" b="1" dirty="0">
                <a:solidFill>
                  <a:srgbClr val="280099"/>
                </a:solidFill>
                <a:latin typeface="Arial Black" pitchFamily="32" charset="0"/>
              </a:rPr>
              <a:t> </a:t>
            </a:r>
          </a:p>
          <a:p>
            <a:pPr>
              <a:spcBef>
                <a:spcPts val="1089"/>
              </a:spcBef>
              <a:spcAft>
                <a:spcPts val="907"/>
              </a:spcAft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ru-RU" sz="900" b="1" dirty="0">
              <a:solidFill>
                <a:srgbClr val="280099"/>
              </a:solidFill>
              <a:latin typeface="Arial Black" pitchFamily="3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ac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w*.05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0" fill="hold"/>
                                        <p:tgtEl>
                                          <p:spTgt spid="71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+.4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-.2"/>
                                          </p:val>
                                        </p:tav>
                                        <p:tav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ac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Documents and Settings\Admin\Мои документы\Ирина\Фон к презентациям\фоны к презентациям\Рисунок1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4500562" y="285728"/>
            <a:ext cx="464343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Кто носки внучатам вяжет,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Сказку старую расскажет,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 медом даст оладушки?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Это наша ….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286644" y="2285992"/>
            <a:ext cx="15003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(бабушка)</a:t>
            </a:r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14282" y="3500438"/>
            <a:ext cx="414340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Он – мужчина , и он сед,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Папе – папа, мне –он …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14744" y="4500570"/>
            <a:ext cx="9286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(дед)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http://detochka.ru/upload/iblock/c17/gzmrhul%20hfyly%20qvnyxen%20f%20oxiaop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3500462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/>
      <p:bldP spid="6" grpId="0"/>
      <p:bldP spid="17410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Documents and Settings\Admin\Мои документы\Ирина\Фон к презентациям\фоны к презентациям\Рисунок1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214282" y="357166"/>
            <a:ext cx="414340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Кто любовью согревает,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Всё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свете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успевает,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Даже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поиграть чуток?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Кто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тебя всегда утешет,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умоет, и причешет, 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Кто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заботится о вас,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Hе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смыкая ночью глаз?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85852" y="3000372"/>
            <a:ext cx="89819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мама</a:t>
            </a:r>
            <a:endParaRPr lang="ru-RU" sz="2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4786314" y="357166"/>
            <a:ext cx="400049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Он всё может, всё умеет,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Всех храбрее и сильнее,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Штанга для него как вата,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Ну, конечно, это - …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00958" y="1428736"/>
            <a:ext cx="83106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папа</a:t>
            </a:r>
            <a:endParaRPr lang="ru-RU" sz="2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3786190"/>
            <a:ext cx="32861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Это маленькое, пищащее, доставляющее много хлопот существо, но его очень любят…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85852" y="5651201"/>
            <a:ext cx="132279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ребёнок</a:t>
            </a:r>
            <a:endParaRPr lang="ru-RU" sz="2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6" name="Picture 4" descr="http://900igr.net/datas/chelovek/Otkuda-ja-vzjalsja-2.files/0024-024-Mama-i-papa-ochen-ljubjat-svoego-malysha.jpg"/>
          <p:cNvPicPr>
            <a:picLocks noChangeAspect="1" noChangeArrowheads="1"/>
          </p:cNvPicPr>
          <p:nvPr/>
        </p:nvPicPr>
        <p:blipFill>
          <a:blip r:embed="rId3"/>
          <a:srcRect l="13543" t="11111" r="42708" b="12499"/>
          <a:stretch>
            <a:fillRect/>
          </a:stretch>
        </p:blipFill>
        <p:spPr bwMode="auto">
          <a:xfrm>
            <a:off x="3643306" y="2571744"/>
            <a:ext cx="3000396" cy="3929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/>
      <p:bldP spid="6" grpId="0"/>
      <p:bldP spid="18434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Documents and Settings\Admin\Мои документы\Ирина\Фон к презентациям\фоны к презентациям\Рисунок1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214282" y="357166"/>
            <a:ext cx="414340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Я у мамы не один,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неё ещ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ё есть сын,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Рядом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с ним я маловат, для меня он старший ….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43174" y="1857364"/>
            <a:ext cx="114300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брат</a:t>
            </a:r>
            <a:endParaRPr lang="ru-RU" sz="2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4786314" y="357166"/>
            <a:ext cx="414340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Мама с папой говорят,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теперь я - старший брат,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за куколка в коляске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Плачет? Видимо, от тряски?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ванной ползунков гора!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Брату кто она? …..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00892" y="2643183"/>
            <a:ext cx="133112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сестра</a:t>
            </a:r>
            <a:endParaRPr lang="ru-RU" sz="2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C:\Users\Олдмин\Desktop\Семья\игрушки для детей от год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714620"/>
            <a:ext cx="5143536" cy="3929090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/>
      <p:bldP spid="6" grpId="0"/>
      <p:bldP spid="18434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743" y="332656"/>
            <a:ext cx="8748973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2743" y="215936"/>
            <a:ext cx="70567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Семья – это счастье,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любовь и удача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</a:t>
            </a:r>
          </a:p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Семья – это летом поездки на дачу.</a:t>
            </a:r>
          </a:p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Семья – это праздник, семейные даты,</a:t>
            </a:r>
          </a:p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Подарки, покупки, приятные траты.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2143116"/>
            <a:ext cx="900172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Семья – это труд, друг о друге забота,</a:t>
            </a:r>
          </a:p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Семья – это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много домашней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работы.</a:t>
            </a:r>
          </a:p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Семья – это важно!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Семья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– это сложно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!</a:t>
            </a:r>
          </a:p>
          <a:p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 счастливо жить одному невозможно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!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Всегда будьте вместе, любовь берегите, 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Обиды и ссоры подальше гоните,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Хочу, чтоб про вас говорили друзья: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Какая  счастливая  Ваша  семья!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9529010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/>
          <a:lstStyle/>
          <a:p>
            <a:r>
              <a:rPr lang="ru-RU" sz="4800" b="1" i="1" smtClean="0">
                <a:solidFill>
                  <a:srgbClr val="FF0000"/>
                </a:solidFill>
                <a:latin typeface="Bodoni MT Black" pitchFamily="18" charset="0"/>
              </a:rPr>
              <a:t>Условия семейного счастья</a:t>
            </a:r>
          </a:p>
        </p:txBody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>
          <a:xfrm>
            <a:off x="0" y="2057400"/>
            <a:ext cx="9144000" cy="3581400"/>
          </a:xfrm>
        </p:spPr>
        <p:txBody>
          <a:bodyPr/>
          <a:lstStyle/>
          <a:p>
            <a:r>
              <a:rPr lang="ru-RU" sz="3600" b="1" i="1" smtClean="0">
                <a:solidFill>
                  <a:schemeClr val="hlink"/>
                </a:solidFill>
                <a:latin typeface="Bodoni MT Black" pitchFamily="18" charset="0"/>
              </a:rPr>
              <a:t>Сходство привычек и интересов</a:t>
            </a:r>
          </a:p>
          <a:p>
            <a:r>
              <a:rPr lang="ru-RU" sz="3600" b="1" i="1" smtClean="0">
                <a:solidFill>
                  <a:srgbClr val="FF00FF"/>
                </a:solidFill>
                <a:latin typeface="Bodoni MT Black" pitchFamily="18" charset="0"/>
              </a:rPr>
              <a:t>Умение уступать в споре, особенно если ты не прав</a:t>
            </a:r>
          </a:p>
          <a:p>
            <a:r>
              <a:rPr lang="ru-RU" sz="3600" b="1" i="1" smtClean="0">
                <a:solidFill>
                  <a:schemeClr val="hlink"/>
                </a:solidFill>
                <a:latin typeface="Bodoni MT Black" pitchFamily="18" charset="0"/>
              </a:rPr>
              <a:t>Равное выполнение</a:t>
            </a:r>
            <a:r>
              <a:rPr lang="ru-RU" sz="3600" b="1" i="1" smtClean="0">
                <a:latin typeface="Bodoni MT Black" pitchFamily="18" charset="0"/>
              </a:rPr>
              <a:t> </a:t>
            </a:r>
            <a:r>
              <a:rPr lang="ru-RU" sz="3600" b="1" i="1" smtClean="0">
                <a:solidFill>
                  <a:schemeClr val="hlink"/>
                </a:solidFill>
                <a:latin typeface="Bodoni MT Black" pitchFamily="18" charset="0"/>
              </a:rPr>
              <a:t>всех семейных обязанностей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228600" y="762000"/>
            <a:ext cx="8610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i="1">
                <a:solidFill>
                  <a:schemeClr val="hlink"/>
                </a:solidFill>
                <a:latin typeface="Bodoni MT Black" pitchFamily="18" charset="0"/>
              </a:rPr>
              <a:t>Совместная забота о детях и совместное воспитание их.</a:t>
            </a:r>
          </a:p>
          <a:p>
            <a:pPr algn="ctr"/>
            <a:r>
              <a:rPr lang="ru-RU" sz="3600" b="1" i="1">
                <a:solidFill>
                  <a:srgbClr val="FF00FF"/>
                </a:solidFill>
                <a:latin typeface="Bodoni MT Black" pitchFamily="18" charset="0"/>
              </a:rPr>
              <a:t>Взаимопомощь в любых обстоятельствах.</a:t>
            </a:r>
          </a:p>
          <a:p>
            <a:pPr algn="ctr"/>
            <a:r>
              <a:rPr lang="ru-RU" sz="3600" b="1" i="1">
                <a:solidFill>
                  <a:schemeClr val="hlink"/>
                </a:solidFill>
                <a:latin typeface="Bodoni MT Black" pitchFamily="18" charset="0"/>
              </a:rPr>
              <a:t>Жить по средствам, довольствуясь малым.</a:t>
            </a:r>
          </a:p>
          <a:p>
            <a:pPr algn="ctr"/>
            <a:r>
              <a:rPr lang="ru-RU" sz="3600" b="1" i="1">
                <a:solidFill>
                  <a:srgbClr val="FF00FF"/>
                </a:solidFill>
                <a:latin typeface="Bodoni MT Black" pitchFamily="18" charset="0"/>
              </a:rPr>
              <a:t>Принимать решения совместно.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8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8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8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8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1981200" y="685800"/>
            <a:ext cx="5943600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0" b="1" i="1">
                <a:solidFill>
                  <a:srgbClr val="800000"/>
                </a:solidFill>
              </a:rPr>
              <a:t>7</a:t>
            </a:r>
            <a:r>
              <a:rPr lang="ru-RU" sz="30000" b="1" i="1">
                <a:solidFill>
                  <a:srgbClr val="800000"/>
                </a:solidFill>
              </a:rPr>
              <a:t>я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:\Documents and Settings\Admin\Мои документы\Ирина\Фон к презентациям\фоны к презентациям\Рисунок1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786578" y="3714752"/>
            <a:ext cx="828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Уют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728" y="5143512"/>
            <a:ext cx="21605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Спокойствие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86116" y="2643182"/>
            <a:ext cx="1358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Вражда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00760" y="2928934"/>
            <a:ext cx="15687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Здоровье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00100" y="1714488"/>
            <a:ext cx="14331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Болезнь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71604" y="2643182"/>
            <a:ext cx="1383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Любовь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57620" y="1357298"/>
            <a:ext cx="17956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Ненависть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00694" y="4572008"/>
            <a:ext cx="1417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Чистота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71604" y="3571876"/>
            <a:ext cx="1170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Добро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00562" y="3571876"/>
            <a:ext cx="13966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частье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72132" y="2214554"/>
            <a:ext cx="11043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Ссора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715140" y="1357298"/>
            <a:ext cx="13730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Дружба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00430" y="4286256"/>
            <a:ext cx="15803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Согласие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00562" y="5429264"/>
            <a:ext cx="15704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Грубость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7" grpId="0"/>
      <p:bldP spid="8" grpId="0"/>
      <p:bldP spid="9" grpId="0"/>
      <p:bldP spid="9" grpId="1"/>
      <p:bldP spid="10" grpId="0"/>
      <p:bldP spid="11" grpId="0"/>
      <p:bldP spid="12" grpId="0"/>
      <p:bldP spid="12" grpId="1"/>
      <p:bldP spid="13" grpId="0"/>
      <p:bldP spid="13" grpId="1"/>
      <p:bldP spid="14" grpId="0"/>
      <p:bldP spid="15" grpId="0"/>
      <p:bldP spid="15" grpId="1"/>
      <p:bldP spid="16" grpId="0"/>
      <p:bldP spid="16" grpId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2cd753fd3b5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14612" y="1928802"/>
            <a:ext cx="2857500" cy="3810000"/>
          </a:xfrm>
        </p:spPr>
      </p:pic>
      <p:pic>
        <p:nvPicPr>
          <p:cNvPr id="3074" name="Picture 2" descr="C:\Users\Олдмин\Desktop\images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3075" name="Picture 3" descr="C:\Users\Олдмин\Desktop\images (2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08" y="1142984"/>
            <a:ext cx="4857784" cy="3857652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681120" y="326915"/>
            <a:ext cx="7809120" cy="60039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8737" rIns="0" bIns="0" anchor="ctr"/>
          <a:lstStyle/>
          <a:p>
            <a:pPr algn="ctr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sz="3300" b="1" dirty="0">
                <a:solidFill>
                  <a:srgbClr val="FF6633"/>
                </a:solidFill>
              </a:rPr>
              <a:t>Пословицы о семье:</a:t>
            </a:r>
          </a:p>
          <a:p>
            <a:pPr algn="ctr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ru-RU" sz="3300" b="1" dirty="0">
              <a:solidFill>
                <a:srgbClr val="FF9966"/>
              </a:solidFill>
            </a:endParaRPr>
          </a:p>
          <a:p>
            <a:pPr algn="ctr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sz="2200" dirty="0">
                <a:solidFill>
                  <a:srgbClr val="99284C"/>
                </a:solidFill>
              </a:rPr>
              <a:t>В дружной семье и в холод тепло.</a:t>
            </a:r>
          </a:p>
          <a:p>
            <a:pPr algn="ctr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ru-RU" sz="2200" dirty="0">
              <a:solidFill>
                <a:srgbClr val="99284C"/>
              </a:solidFill>
            </a:endParaRPr>
          </a:p>
          <a:p>
            <a:pPr algn="ctr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sz="2200" dirty="0">
                <a:solidFill>
                  <a:srgbClr val="99284C"/>
                </a:solidFill>
              </a:rPr>
              <a:t>Вся семья вместе, так и душа на месте.</a:t>
            </a:r>
          </a:p>
          <a:p>
            <a:pPr algn="ctr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ru-RU" sz="2200" dirty="0">
              <a:solidFill>
                <a:srgbClr val="99284C"/>
              </a:solidFill>
            </a:endParaRPr>
          </a:p>
          <a:p>
            <a:pPr algn="ctr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sz="2200" dirty="0">
                <a:solidFill>
                  <a:srgbClr val="99284C"/>
                </a:solidFill>
              </a:rPr>
              <a:t>В хорошей семье хорошие дети растут.</a:t>
            </a:r>
          </a:p>
          <a:p>
            <a:pPr algn="ctr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ru-RU" sz="2200" dirty="0">
              <a:solidFill>
                <a:srgbClr val="99284C"/>
              </a:solidFill>
            </a:endParaRPr>
          </a:p>
          <a:p>
            <a:pPr algn="ctr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sz="2200" dirty="0">
                <a:solidFill>
                  <a:srgbClr val="99284C"/>
                </a:solidFill>
              </a:rPr>
              <a:t>Дерево держится корнями, а человек семьей.</a:t>
            </a:r>
          </a:p>
          <a:p>
            <a:pPr algn="ctr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ru-RU" sz="2200" dirty="0">
              <a:solidFill>
                <a:srgbClr val="99284C"/>
              </a:solidFill>
            </a:endParaRPr>
          </a:p>
          <a:p>
            <a:pPr algn="ctr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sz="2200" dirty="0">
                <a:solidFill>
                  <a:srgbClr val="99284C"/>
                </a:solidFill>
              </a:rPr>
              <a:t>Семьей дорожить – счастливым быть.</a:t>
            </a:r>
          </a:p>
          <a:p>
            <a:pPr algn="ctr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ru-RU" sz="2200" dirty="0">
              <a:solidFill>
                <a:srgbClr val="99284C"/>
              </a:solidFill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\Мои документы\Ирина\Фон к презентациям\фоны к презентациям\Рисунок1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Закончи  пословицу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Где любовь да совет, там и горя …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Где мир и лад, не нужен и …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Лучший клад, когда в семье …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гостях хорошо, а дома …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своём доме и стены …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семье разлад, так и дому …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Доброе братство лучше …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Вся семья вместе, …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572264" y="1571612"/>
            <a:ext cx="6928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нет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57884" y="2119962"/>
            <a:ext cx="880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клад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29322" y="2643182"/>
            <a:ext cx="705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лад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98724" y="3143248"/>
            <a:ext cx="11592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лучше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00694" y="3643314"/>
            <a:ext cx="16828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помогают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11548" y="4214818"/>
            <a:ext cx="1146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рад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427393" y="4786322"/>
            <a:ext cx="16449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богатства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132199" y="5334672"/>
            <a:ext cx="32258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так и душа на месте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b="1" smtClean="0">
                <a:solidFill>
                  <a:schemeClr val="hlink"/>
                </a:solidFill>
                <a:latin typeface="Times New Roman" pitchFamily="18" charset="0"/>
              </a:rPr>
              <a:t>Помогите найти деткам родителей.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b="1" smtClean="0">
                <a:solidFill>
                  <a:srgbClr val="0000FF"/>
                </a:solidFill>
                <a:latin typeface="Times New Roman" pitchFamily="18" charset="0"/>
              </a:rPr>
              <a:t>Корова</a:t>
            </a:r>
            <a:r>
              <a:rPr lang="ru-RU" sz="4000" smtClean="0">
                <a:solidFill>
                  <a:srgbClr val="660066"/>
                </a:solidFill>
                <a:latin typeface="Times New Roman" pitchFamily="18" charset="0"/>
              </a:rPr>
              <a:t>            </a:t>
            </a:r>
            <a:r>
              <a:rPr lang="ru-RU" sz="4000" b="1" smtClean="0">
                <a:solidFill>
                  <a:srgbClr val="660066"/>
                </a:solidFill>
                <a:latin typeface="Times New Roman" pitchFamily="18" charset="0"/>
              </a:rPr>
              <a:t>жеребенок </a:t>
            </a:r>
            <a:r>
              <a:rPr lang="ru-RU" sz="4000" smtClean="0">
                <a:solidFill>
                  <a:srgbClr val="660066"/>
                </a:solidFill>
                <a:latin typeface="Times New Roman" pitchFamily="18" charset="0"/>
              </a:rPr>
              <a:t>      </a:t>
            </a:r>
            <a:r>
              <a:rPr lang="ru-RU" sz="4000" b="1" smtClean="0">
                <a:solidFill>
                  <a:srgbClr val="CC0000"/>
                </a:solidFill>
                <a:latin typeface="Times New Roman" pitchFamily="18" charset="0"/>
              </a:rPr>
              <a:t>конь</a:t>
            </a:r>
          </a:p>
          <a:p>
            <a:pPr eaLnBrk="1" hangingPunct="1">
              <a:defRPr/>
            </a:pPr>
            <a:r>
              <a:rPr lang="ru-RU" sz="4000" b="1" smtClean="0">
                <a:solidFill>
                  <a:srgbClr val="0000FF"/>
                </a:solidFill>
                <a:latin typeface="Times New Roman" pitchFamily="18" charset="0"/>
              </a:rPr>
              <a:t>Кошка </a:t>
            </a:r>
            <a:r>
              <a:rPr lang="ru-RU" sz="4000" smtClean="0">
                <a:solidFill>
                  <a:srgbClr val="660066"/>
                </a:solidFill>
                <a:latin typeface="Times New Roman" pitchFamily="18" charset="0"/>
              </a:rPr>
              <a:t>            </a:t>
            </a:r>
            <a:r>
              <a:rPr lang="ru-RU" sz="4000" b="1" smtClean="0">
                <a:solidFill>
                  <a:srgbClr val="660066"/>
                </a:solidFill>
                <a:latin typeface="Times New Roman" pitchFamily="18" charset="0"/>
              </a:rPr>
              <a:t>теленок </a:t>
            </a:r>
            <a:r>
              <a:rPr lang="ru-RU" sz="4000" smtClean="0">
                <a:solidFill>
                  <a:srgbClr val="660066"/>
                </a:solidFill>
                <a:latin typeface="Times New Roman" pitchFamily="18" charset="0"/>
              </a:rPr>
              <a:t>           </a:t>
            </a:r>
            <a:r>
              <a:rPr lang="ru-RU" sz="4000" b="1" smtClean="0">
                <a:solidFill>
                  <a:srgbClr val="CC0000"/>
                </a:solidFill>
                <a:latin typeface="Times New Roman" pitchFamily="18" charset="0"/>
              </a:rPr>
              <a:t>заяц</a:t>
            </a:r>
          </a:p>
          <a:p>
            <a:pPr eaLnBrk="1" hangingPunct="1">
              <a:defRPr/>
            </a:pPr>
            <a:r>
              <a:rPr lang="ru-RU" sz="4000" b="1" smtClean="0">
                <a:solidFill>
                  <a:srgbClr val="0000FF"/>
                </a:solidFill>
                <a:latin typeface="Times New Roman" pitchFamily="18" charset="0"/>
              </a:rPr>
              <a:t>Зайчиха</a:t>
            </a:r>
            <a:r>
              <a:rPr lang="ru-RU" sz="4000" smtClean="0">
                <a:solidFill>
                  <a:srgbClr val="660066"/>
                </a:solidFill>
                <a:latin typeface="Times New Roman" pitchFamily="18" charset="0"/>
              </a:rPr>
              <a:t>           </a:t>
            </a:r>
            <a:r>
              <a:rPr lang="ru-RU" sz="4000" b="1" smtClean="0">
                <a:solidFill>
                  <a:srgbClr val="660066"/>
                </a:solidFill>
                <a:latin typeface="Times New Roman" pitchFamily="18" charset="0"/>
              </a:rPr>
              <a:t>щенок </a:t>
            </a:r>
            <a:r>
              <a:rPr lang="ru-RU" sz="4000" smtClean="0">
                <a:solidFill>
                  <a:srgbClr val="660066"/>
                </a:solidFill>
                <a:latin typeface="Times New Roman" pitchFamily="18" charset="0"/>
              </a:rPr>
              <a:t>               </a:t>
            </a:r>
            <a:r>
              <a:rPr lang="ru-RU" sz="4000" b="1" smtClean="0">
                <a:solidFill>
                  <a:srgbClr val="CC0000"/>
                </a:solidFill>
                <a:latin typeface="Times New Roman" pitchFamily="18" charset="0"/>
              </a:rPr>
              <a:t>пес</a:t>
            </a:r>
          </a:p>
          <a:p>
            <a:pPr eaLnBrk="1" hangingPunct="1">
              <a:defRPr/>
            </a:pPr>
            <a:r>
              <a:rPr lang="ru-RU" sz="4000" b="1" smtClean="0">
                <a:solidFill>
                  <a:srgbClr val="0000FF"/>
                </a:solidFill>
                <a:latin typeface="Times New Roman" pitchFamily="18" charset="0"/>
              </a:rPr>
              <a:t>Лошадь</a:t>
            </a:r>
            <a:r>
              <a:rPr lang="ru-RU" sz="4000" smtClean="0">
                <a:solidFill>
                  <a:srgbClr val="660066"/>
                </a:solidFill>
                <a:latin typeface="Times New Roman" pitchFamily="18" charset="0"/>
              </a:rPr>
              <a:t>           </a:t>
            </a:r>
            <a:r>
              <a:rPr lang="ru-RU" sz="4000" b="1" smtClean="0">
                <a:solidFill>
                  <a:srgbClr val="660066"/>
                </a:solidFill>
                <a:latin typeface="Times New Roman" pitchFamily="18" charset="0"/>
              </a:rPr>
              <a:t> котенок   </a:t>
            </a:r>
            <a:r>
              <a:rPr lang="ru-RU" sz="4000" smtClean="0">
                <a:solidFill>
                  <a:srgbClr val="660066"/>
                </a:solidFill>
                <a:latin typeface="Times New Roman" pitchFamily="18" charset="0"/>
              </a:rPr>
              <a:t>         </a:t>
            </a:r>
            <a:r>
              <a:rPr lang="ru-RU" sz="4000" b="1" smtClean="0">
                <a:solidFill>
                  <a:srgbClr val="CC0000"/>
                </a:solidFill>
                <a:latin typeface="Times New Roman" pitchFamily="18" charset="0"/>
              </a:rPr>
              <a:t>бык</a:t>
            </a:r>
          </a:p>
          <a:p>
            <a:pPr eaLnBrk="1" hangingPunct="1">
              <a:defRPr/>
            </a:pPr>
            <a:r>
              <a:rPr lang="ru-RU" sz="4000" b="1" smtClean="0">
                <a:solidFill>
                  <a:srgbClr val="0000FF"/>
                </a:solidFill>
                <a:latin typeface="Times New Roman" pitchFamily="18" charset="0"/>
              </a:rPr>
              <a:t>Собака </a:t>
            </a:r>
            <a:r>
              <a:rPr lang="ru-RU" sz="4000" smtClean="0">
                <a:solidFill>
                  <a:srgbClr val="660066"/>
                </a:solidFill>
                <a:latin typeface="Times New Roman" pitchFamily="18" charset="0"/>
              </a:rPr>
              <a:t>            </a:t>
            </a:r>
            <a:r>
              <a:rPr lang="ru-RU" sz="4000" b="1" smtClean="0">
                <a:solidFill>
                  <a:srgbClr val="660066"/>
                </a:solidFill>
                <a:latin typeface="Times New Roman" pitchFamily="18" charset="0"/>
              </a:rPr>
              <a:t>зайчонок     </a:t>
            </a:r>
            <a:r>
              <a:rPr lang="ru-RU" sz="4000" smtClean="0">
                <a:solidFill>
                  <a:srgbClr val="660066"/>
                </a:solidFill>
                <a:latin typeface="Times New Roman" pitchFamily="18" charset="0"/>
              </a:rPr>
              <a:t>      </a:t>
            </a:r>
            <a:r>
              <a:rPr lang="ru-RU" sz="4000" b="1" smtClean="0">
                <a:solidFill>
                  <a:srgbClr val="CC0000"/>
                </a:solidFill>
                <a:latin typeface="Times New Roman" pitchFamily="18" charset="0"/>
              </a:rPr>
              <a:t>кот 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245327404_26_45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260350"/>
            <a:ext cx="8280400" cy="6408738"/>
          </a:xfrm>
        </p:spPr>
        <p:txBody>
          <a:bodyPr/>
          <a:lstStyle/>
          <a:p>
            <a:pPr lvl="1"/>
            <a:endParaRPr lang="ru-RU"/>
          </a:p>
          <a:p>
            <a:pPr lvl="1">
              <a:buFontTx/>
              <a:buNone/>
            </a:pPr>
            <a:r>
              <a:rPr lang="ru-RU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РОДИНА,</a:t>
            </a:r>
            <a:r>
              <a:rPr lang="ru-RU" b="1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</a:t>
            </a: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родной     ДОМ</a:t>
            </a:r>
            <a:r>
              <a:rPr lang="ru-RU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-</a:t>
            </a:r>
          </a:p>
          <a:p>
            <a:pPr lvl="1">
              <a:buFontTx/>
              <a:buNone/>
            </a:pPr>
            <a:r>
              <a:rPr lang="ru-RU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</a:t>
            </a:r>
            <a:r>
              <a:rPr lang="ru-RU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это  исток,  начало НАЧАЛ.</a:t>
            </a:r>
          </a:p>
          <a:p>
            <a:pPr lvl="1">
              <a:buFontTx/>
              <a:buNone/>
            </a:pPr>
            <a:r>
              <a:rPr lang="ru-RU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  каждого он   свой.  </a:t>
            </a:r>
          </a:p>
          <a:p>
            <a:pPr lvl="1">
              <a:buFontTx/>
              <a:buNone/>
            </a:pPr>
            <a:endParaRPr lang="ru-RU" sz="3600" b="1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buFontTx/>
              <a:buNone/>
            </a:pPr>
            <a:r>
              <a:rPr lang="ru-RU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РОДНОЙ  ДОМ</a:t>
            </a: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r>
              <a:rPr lang="ru-RU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                                   </a:t>
            </a:r>
          </a:p>
          <a:p>
            <a:pPr lvl="1">
              <a:buFontTx/>
              <a:buNone/>
            </a:pPr>
            <a:r>
              <a:rPr lang="ru-RU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</a:t>
            </a:r>
            <a:r>
              <a:rPr lang="ru-RU" sz="36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это   и   детство   в   нём, </a:t>
            </a:r>
          </a:p>
          <a:p>
            <a:pPr lvl="1">
              <a:buFontTx/>
              <a:buNone/>
            </a:pPr>
            <a:r>
              <a:rPr lang="ru-RU" sz="36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и сказки,  и  домовой,  что</a:t>
            </a:r>
          </a:p>
          <a:p>
            <a:pPr lvl="1">
              <a:buFontTx/>
              <a:buNone/>
            </a:pPr>
            <a:r>
              <a:rPr lang="ru-RU" sz="36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незримо     охраняет  очаг.</a:t>
            </a:r>
          </a:p>
          <a:p>
            <a:pPr lvl="1">
              <a:buFontTx/>
              <a:buNone/>
            </a:pPr>
            <a:endParaRPr lang="ru-RU" sz="3600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2"/>
          <p:cNvSpPr>
            <a:spLocks noChangeArrowheads="1" noChangeShapeType="1" noTextEdit="1"/>
          </p:cNvSpPr>
          <p:nvPr/>
        </p:nvSpPr>
        <p:spPr bwMode="auto">
          <a:xfrm>
            <a:off x="1928813" y="285750"/>
            <a:ext cx="5643562" cy="5881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Дом</a:t>
            </a:r>
          </a:p>
          <a:p>
            <a:pPr algn="ctr"/>
            <a:r>
              <a:rPr lang="ru-RU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Изба</a:t>
            </a:r>
          </a:p>
          <a:p>
            <a:pPr algn="ctr"/>
            <a:r>
              <a:rPr lang="ru-RU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Квартира</a:t>
            </a:r>
          </a:p>
          <a:p>
            <a:pPr algn="ctr"/>
            <a:r>
              <a:rPr lang="ru-RU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Жилище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 flipV="1">
            <a:off x="457200" y="188913"/>
            <a:ext cx="8229600" cy="85725"/>
          </a:xfrm>
        </p:spPr>
        <p:txBody>
          <a:bodyPr/>
          <a:lstStyle/>
          <a:p>
            <a:r>
              <a:rPr lang="ru-RU" sz="4000"/>
              <a:t>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476250"/>
            <a:ext cx="4379913" cy="6192838"/>
          </a:xfrm>
        </p:spPr>
        <p:txBody>
          <a:bodyPr/>
          <a:lstStyle/>
          <a:p>
            <a:pPr>
              <a:buFontTx/>
              <a:buNone/>
            </a:pPr>
            <a:r>
              <a:rPr lang="ru-RU" sz="4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ЛЮБОВЬ, </a:t>
            </a:r>
          </a:p>
          <a:p>
            <a:pPr>
              <a:buFontTx/>
              <a:buNone/>
            </a:pPr>
            <a:r>
              <a:rPr lang="ru-RU" sz="4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ДОБРОТА,</a:t>
            </a:r>
          </a:p>
          <a:p>
            <a:pPr>
              <a:buFontTx/>
              <a:buNone/>
            </a:pPr>
            <a:r>
              <a:rPr lang="ru-RU" sz="4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ПОНИМАНИЕ,</a:t>
            </a:r>
          </a:p>
          <a:p>
            <a:pPr>
              <a:buFontTx/>
              <a:buNone/>
            </a:pPr>
            <a:r>
              <a:rPr lang="ru-RU" sz="4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 Ю Т ,</a:t>
            </a:r>
          </a:p>
          <a:p>
            <a:pPr>
              <a:buFontTx/>
              <a:buNone/>
            </a:pPr>
            <a:r>
              <a:rPr lang="ru-RU" sz="4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ЗАБОТА,</a:t>
            </a:r>
          </a:p>
          <a:p>
            <a:pPr>
              <a:buFontTx/>
              <a:buNone/>
            </a:pPr>
            <a:r>
              <a:rPr lang="ru-RU" sz="4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УВАЖЕНИЕ .</a:t>
            </a:r>
            <a:r>
              <a:rPr lang="ru-RU" sz="4400" b="1" i="1">
                <a:solidFill>
                  <a:schemeClr val="accent2"/>
                </a:solidFill>
              </a:rPr>
              <a:t>                                               </a:t>
            </a:r>
          </a:p>
          <a:p>
            <a:pPr>
              <a:buFontTx/>
              <a:buNone/>
            </a:pPr>
            <a:r>
              <a:rPr lang="ru-RU" sz="4400" b="1" i="1">
                <a:solidFill>
                  <a:schemeClr val="accent2"/>
                </a:solidFill>
              </a:rPr>
              <a:t>                                                       </a:t>
            </a:r>
          </a:p>
        </p:txBody>
      </p:sp>
      <p:pic>
        <p:nvPicPr>
          <p:cNvPr id="20490" name="Picture 10" descr="C:\Documents and Settings\евген\Рабочий стол\50_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5" y="1571625"/>
            <a:ext cx="4473575" cy="326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>
            <a:hlinkClick r:id="" action="ppaction://media"/>
          </p:cNvPr>
          <p:cNvPicPr>
            <a:picLocks noRot="1" noChangeAspect="1" noChangeArrowheads="1"/>
          </p:cNvPicPr>
          <p:nvPr>
            <a:audioCd>
              <a:st track="8"/>
              <a:end track="9" time="282"/>
            </a:audioCd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1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9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63768" fill="hold"/>
                                        <p:tgtEl>
                                          <p:spTgt spid="194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2"/>
                </p:tgtEl>
              </p:cMediaNode>
            </p:audio>
          </p:childTnLst>
        </p:cTn>
      </p:par>
    </p:tnLst>
    <p:bldLst>
      <p:bldP spid="2048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4037013" cy="4495800"/>
          </a:xfrm>
        </p:spPr>
        <p:txBody>
          <a:bodyPr/>
          <a:lstStyle/>
          <a:p>
            <a:pPr lvl="1">
              <a:buFontTx/>
              <a:buNone/>
            </a:pPr>
            <a:endParaRPr lang="ru-RU" sz="2400"/>
          </a:p>
        </p:txBody>
      </p:sp>
      <p:graphicFrame>
        <p:nvGraphicFramePr>
          <p:cNvPr id="21508" name="Object 4"/>
          <p:cNvGraphicFramePr>
            <a:graphicFrameLocks noChangeAspect="1"/>
          </p:cNvGraphicFramePr>
          <p:nvPr>
            <p:ph sz="half"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6626" name="Фотография Photo Editor" r:id="rId4" imgW="7314286" imgH="5485714" progId="MSPhotoEd.3">
              <p:embed/>
            </p:oleObj>
          </a:graphicData>
        </a:graphic>
      </p:graphicFrame>
    </p:spTree>
  </p:cSld>
  <p:clrMapOvr>
    <a:masterClrMapping/>
  </p:clrMapOvr>
  <p:transition>
    <p:sndAc>
      <p:stSnd>
        <p:snd r:embed="rId3" name="С чего начинается Родина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6021388"/>
          </a:xfrm>
        </p:spPr>
        <p:txBody>
          <a:bodyPr/>
          <a:lstStyle/>
          <a:p>
            <a:r>
              <a:rPr lang="ru-RU" sz="6600" b="1" dirty="0">
                <a:solidFill>
                  <a:schemeClr val="accent2"/>
                </a:solidFill>
                <a:latin typeface="Georgia" pitchFamily="18" charset="0"/>
              </a:rPr>
              <a:t>Тема:</a:t>
            </a:r>
            <a:r>
              <a:rPr lang="ru-RU" sz="6600" b="1" dirty="0">
                <a:solidFill>
                  <a:srgbClr val="FF0066"/>
                </a:solidFill>
                <a:latin typeface="Georgia" pitchFamily="18" charset="0"/>
              </a:rPr>
              <a:t> </a:t>
            </a:r>
            <a:br>
              <a:rPr lang="ru-RU" sz="6600" b="1" dirty="0">
                <a:solidFill>
                  <a:srgbClr val="FF0066"/>
                </a:solidFill>
                <a:latin typeface="Georgia" pitchFamily="18" charset="0"/>
              </a:rPr>
            </a:br>
            <a:r>
              <a:rPr lang="ru-RU" sz="6600" b="1" dirty="0">
                <a:solidFill>
                  <a:srgbClr val="FFFF00"/>
                </a:solidFill>
              </a:rPr>
              <a:t>«МОЙ ДОМ, МОЯ  СЕМЬЯ…»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 flipV="1">
            <a:off x="457200" y="158750"/>
            <a:ext cx="8229600" cy="69850"/>
          </a:xfrm>
        </p:spPr>
        <p:txBody>
          <a:bodyPr/>
          <a:lstStyle/>
          <a:p>
            <a:endParaRPr lang="ru-RU" sz="400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0350"/>
            <a:ext cx="8229600" cy="5835650"/>
          </a:xfrm>
        </p:spPr>
        <p:txBody>
          <a:bodyPr/>
          <a:lstStyle/>
          <a:p>
            <a:pPr>
              <a:buFontTx/>
              <a:buNone/>
            </a:pPr>
            <a:endParaRPr lang="ru-RU" sz="2800"/>
          </a:p>
          <a:p>
            <a:pPr>
              <a:buFontTx/>
              <a:buNone/>
            </a:pPr>
            <a:r>
              <a:rPr lang="ru-RU" sz="2800"/>
              <a:t>  </a:t>
            </a:r>
            <a:r>
              <a:rPr lang="ru-RU" sz="3600" b="1" i="1">
                <a:solidFill>
                  <a:srgbClr val="FFFF00"/>
                </a:solidFill>
              </a:rPr>
              <a:t>Соберите в ладони своё  тепло.</a:t>
            </a:r>
          </a:p>
          <a:p>
            <a:pPr>
              <a:buFontTx/>
              <a:buNone/>
            </a:pPr>
            <a:endParaRPr lang="ru-RU" sz="3600" b="1" i="1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ru-RU" sz="3600" b="1" i="1">
                <a:solidFill>
                  <a:srgbClr val="FFFF00"/>
                </a:solidFill>
              </a:rPr>
              <a:t>   Пусть  его  будет  много…</a:t>
            </a:r>
          </a:p>
          <a:p>
            <a:pPr>
              <a:buFontTx/>
              <a:buNone/>
            </a:pPr>
            <a:endParaRPr lang="ru-RU" sz="3600" b="1" i="1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ru-RU" sz="3600" b="1" i="1">
                <a:solidFill>
                  <a:srgbClr val="FFFF00"/>
                </a:solidFill>
              </a:rPr>
              <a:t>     Почувствуйте   это   т е п л о.</a:t>
            </a:r>
          </a:p>
          <a:p>
            <a:pPr>
              <a:buFontTx/>
              <a:buNone/>
            </a:pPr>
            <a:endParaRPr lang="ru-RU" sz="3600" b="1" i="1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ru-RU" sz="3600" b="1" i="1">
                <a:solidFill>
                  <a:srgbClr val="FFFF00"/>
                </a:solidFill>
              </a:rPr>
              <a:t>       Поделитесь своим  теплом</a:t>
            </a:r>
          </a:p>
          <a:p>
            <a:pPr>
              <a:buFontTx/>
              <a:buNone/>
            </a:pPr>
            <a:r>
              <a:rPr lang="ru-RU" sz="3600" b="1" i="1">
                <a:solidFill>
                  <a:srgbClr val="FFFF00"/>
                </a:solidFill>
              </a:rPr>
              <a:t>                              друг  с  другом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73238"/>
            <a:ext cx="7772400" cy="4322762"/>
          </a:xfrm>
        </p:spPr>
        <p:txBody>
          <a:bodyPr/>
          <a:lstStyle/>
          <a:p>
            <a:pPr>
              <a:buFontTx/>
              <a:buNone/>
            </a:pPr>
            <a:r>
              <a:rPr lang="ru-RU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НАДЁЖНЫЙ,</a:t>
            </a:r>
          </a:p>
          <a:p>
            <a:pPr>
              <a:buFontTx/>
              <a:buNone/>
            </a:pPr>
            <a:r>
              <a:rPr lang="ru-RU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ЛЮБИМЫЙ,</a:t>
            </a:r>
          </a:p>
          <a:p>
            <a:pPr>
              <a:buFontTx/>
              <a:buNone/>
            </a:pPr>
            <a:r>
              <a:rPr lang="ru-RU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КРАСИВЫЙ,</a:t>
            </a:r>
          </a:p>
          <a:p>
            <a:pPr>
              <a:buFontTx/>
              <a:buNone/>
            </a:pPr>
            <a:r>
              <a:rPr lang="ru-RU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УЮТНЫЙ,     </a:t>
            </a:r>
          </a:p>
          <a:p>
            <a:pPr>
              <a:buFontTx/>
              <a:buNone/>
            </a:pPr>
            <a:r>
              <a:rPr lang="ru-RU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ТЁПЛЫЙ</a:t>
            </a:r>
            <a:r>
              <a:rPr lang="ru-RU" sz="4000"/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0"/>
            <a:ext cx="8748712" cy="5949950"/>
          </a:xfrm>
        </p:spPr>
        <p:txBody>
          <a:bodyPr/>
          <a:lstStyle/>
          <a:p>
            <a:pPr>
              <a:buFontTx/>
              <a:buNone/>
            </a:pPr>
            <a:r>
              <a:rPr lang="ru-RU"/>
              <a:t>                          </a:t>
            </a:r>
          </a:p>
          <a:p>
            <a:pPr>
              <a:buFontTx/>
              <a:buNone/>
            </a:pPr>
            <a:r>
              <a:rPr lang="ru-RU"/>
              <a:t>                                                        </a:t>
            </a:r>
            <a:r>
              <a:rPr lang="ru-RU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ОХРАНЯЕТ,</a:t>
            </a:r>
          </a:p>
          <a:p>
            <a:pPr>
              <a:buFontTx/>
              <a:buNone/>
            </a:pPr>
            <a:r>
              <a:rPr lang="ru-RU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ОБЕРЕГАЕТ,</a:t>
            </a:r>
          </a:p>
          <a:p>
            <a:pPr>
              <a:buFontTx/>
              <a:buNone/>
            </a:pPr>
            <a:r>
              <a:rPr lang="ru-RU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ЗАЩИЩАЕТ,</a:t>
            </a:r>
          </a:p>
          <a:p>
            <a:pPr>
              <a:buFontTx/>
              <a:buNone/>
            </a:pPr>
            <a:r>
              <a:rPr lang="ru-RU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ОБОГРЕВАЕТ,</a:t>
            </a:r>
          </a:p>
          <a:p>
            <a:pPr>
              <a:buFontTx/>
              <a:buNone/>
            </a:pPr>
            <a:r>
              <a:rPr lang="ru-RU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ЛЮБИТ</a:t>
            </a:r>
          </a:p>
          <a:p>
            <a:pPr>
              <a:buFontTx/>
              <a:buNone/>
            </a:pPr>
            <a:endParaRPr lang="ru-RU" sz="4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None/>
            </a:pPr>
            <a:endParaRPr lang="ru-RU" sz="4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Admin\Рабочий стол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99" name="Прямоугольник 98"/>
          <p:cNvSpPr/>
          <p:nvPr/>
        </p:nvSpPr>
        <p:spPr>
          <a:xfrm>
            <a:off x="1571604" y="2500306"/>
            <a:ext cx="2000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любить свою семью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1571604" y="3500438"/>
            <a:ext cx="21431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быть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внимательным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1571604" y="4429132"/>
            <a:ext cx="1743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заботливым</a:t>
            </a:r>
          </a:p>
        </p:txBody>
      </p:sp>
      <p:sp>
        <p:nvSpPr>
          <p:cNvPr id="102" name="Прямоугольник 101"/>
          <p:cNvSpPr/>
          <p:nvPr/>
        </p:nvSpPr>
        <p:spPr>
          <a:xfrm>
            <a:off x="1571604" y="5072074"/>
            <a:ext cx="1391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помогать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5960191" y="3429000"/>
            <a:ext cx="13264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огорчать</a:t>
            </a:r>
          </a:p>
        </p:txBody>
      </p:sp>
      <p:sp>
        <p:nvSpPr>
          <p:cNvPr id="104" name="Прямоугольник 103"/>
          <p:cNvSpPr/>
          <p:nvPr/>
        </p:nvSpPr>
        <p:spPr>
          <a:xfrm>
            <a:off x="5990263" y="4253219"/>
            <a:ext cx="1296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ругаться</a:t>
            </a:r>
          </a:p>
        </p:txBody>
      </p:sp>
      <p:sp>
        <p:nvSpPr>
          <p:cNvPr id="105" name="Прямоугольник 104"/>
          <p:cNvSpPr/>
          <p:nvPr/>
        </p:nvSpPr>
        <p:spPr>
          <a:xfrm>
            <a:off x="5968487" y="5072074"/>
            <a:ext cx="1532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предавать</a:t>
            </a:r>
          </a:p>
        </p:txBody>
      </p:sp>
      <p:sp>
        <p:nvSpPr>
          <p:cNvPr id="106" name="Прямоугольник 105"/>
          <p:cNvSpPr/>
          <p:nvPr/>
        </p:nvSpPr>
        <p:spPr>
          <a:xfrm>
            <a:off x="6006285" y="2643182"/>
            <a:ext cx="12089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грубить</a:t>
            </a:r>
          </a:p>
        </p:txBody>
      </p:sp>
      <p:sp>
        <p:nvSpPr>
          <p:cNvPr id="107" name="Овал 106"/>
          <p:cNvSpPr/>
          <p:nvPr/>
        </p:nvSpPr>
        <p:spPr>
          <a:xfrm>
            <a:off x="500034" y="2357430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Овал 112"/>
          <p:cNvSpPr/>
          <p:nvPr/>
        </p:nvSpPr>
        <p:spPr>
          <a:xfrm>
            <a:off x="500034" y="2857496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Овал 113"/>
          <p:cNvSpPr/>
          <p:nvPr/>
        </p:nvSpPr>
        <p:spPr>
          <a:xfrm>
            <a:off x="500034" y="3357562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Овал 114"/>
          <p:cNvSpPr/>
          <p:nvPr/>
        </p:nvSpPr>
        <p:spPr>
          <a:xfrm>
            <a:off x="500034" y="3857628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Овал 115"/>
          <p:cNvSpPr/>
          <p:nvPr/>
        </p:nvSpPr>
        <p:spPr>
          <a:xfrm>
            <a:off x="500034" y="4357694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Овал 116"/>
          <p:cNvSpPr/>
          <p:nvPr/>
        </p:nvSpPr>
        <p:spPr>
          <a:xfrm>
            <a:off x="500034" y="4857760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Овал 117"/>
          <p:cNvSpPr/>
          <p:nvPr/>
        </p:nvSpPr>
        <p:spPr>
          <a:xfrm>
            <a:off x="500034" y="5357826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214282" y="5857892"/>
            <a:ext cx="8715436" cy="100010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3" name="Прямая соединительная линия 62"/>
          <p:cNvCxnSpPr>
            <a:stCxn id="61" idx="1"/>
          </p:cNvCxnSpPr>
          <p:nvPr/>
        </p:nvCxnSpPr>
        <p:spPr>
          <a:xfrm rot="10800000" flipH="1" flipV="1">
            <a:off x="214282" y="6357946"/>
            <a:ext cx="8715436" cy="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rot="5400000">
            <a:off x="2536017" y="6107925"/>
            <a:ext cx="50006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rot="5400000">
            <a:off x="5965835" y="6107131"/>
            <a:ext cx="50006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rot="5400000">
            <a:off x="4322761" y="6607173"/>
            <a:ext cx="50006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>
          <a:xfrm>
            <a:off x="2786050" y="5857892"/>
            <a:ext cx="3429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начало начал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6215074" y="5857892"/>
            <a:ext cx="27146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очаг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214282" y="5857892"/>
            <a:ext cx="25717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кров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214282" y="6334780"/>
            <a:ext cx="43577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причал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572000" y="6334780"/>
            <a:ext cx="43577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крепость</a:t>
            </a:r>
          </a:p>
        </p:txBody>
      </p:sp>
      <p:sp>
        <p:nvSpPr>
          <p:cNvPr id="71" name="Овал 70"/>
          <p:cNvSpPr/>
          <p:nvPr/>
        </p:nvSpPr>
        <p:spPr>
          <a:xfrm>
            <a:off x="1000100" y="2357430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Овал 71"/>
          <p:cNvSpPr/>
          <p:nvPr/>
        </p:nvSpPr>
        <p:spPr>
          <a:xfrm>
            <a:off x="1000100" y="2857496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Овал 72"/>
          <p:cNvSpPr/>
          <p:nvPr/>
        </p:nvSpPr>
        <p:spPr>
          <a:xfrm>
            <a:off x="1000100" y="3357562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Овал 76"/>
          <p:cNvSpPr/>
          <p:nvPr/>
        </p:nvSpPr>
        <p:spPr>
          <a:xfrm>
            <a:off x="1000100" y="3857628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Овал 78"/>
          <p:cNvSpPr/>
          <p:nvPr/>
        </p:nvSpPr>
        <p:spPr>
          <a:xfrm>
            <a:off x="1000100" y="4357694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Овал 80"/>
          <p:cNvSpPr/>
          <p:nvPr/>
        </p:nvSpPr>
        <p:spPr>
          <a:xfrm>
            <a:off x="1000100" y="4857760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Овал 81"/>
          <p:cNvSpPr/>
          <p:nvPr/>
        </p:nvSpPr>
        <p:spPr>
          <a:xfrm>
            <a:off x="1000100" y="5357826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8072462" y="2357430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Овал 87"/>
          <p:cNvSpPr/>
          <p:nvPr/>
        </p:nvSpPr>
        <p:spPr>
          <a:xfrm>
            <a:off x="8072462" y="2857496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Овал 90"/>
          <p:cNvSpPr/>
          <p:nvPr/>
        </p:nvSpPr>
        <p:spPr>
          <a:xfrm>
            <a:off x="8072462" y="3357562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Овал 91"/>
          <p:cNvSpPr/>
          <p:nvPr/>
        </p:nvSpPr>
        <p:spPr>
          <a:xfrm>
            <a:off x="8072462" y="3857628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Овал 92"/>
          <p:cNvSpPr/>
          <p:nvPr/>
        </p:nvSpPr>
        <p:spPr>
          <a:xfrm>
            <a:off x="8072462" y="4357694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Овал 94"/>
          <p:cNvSpPr/>
          <p:nvPr/>
        </p:nvSpPr>
        <p:spPr>
          <a:xfrm>
            <a:off x="8072462" y="4857760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Овал 107"/>
          <p:cNvSpPr/>
          <p:nvPr/>
        </p:nvSpPr>
        <p:spPr>
          <a:xfrm>
            <a:off x="8072462" y="5357826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" name="Овал 108"/>
          <p:cNvSpPr/>
          <p:nvPr/>
        </p:nvSpPr>
        <p:spPr>
          <a:xfrm>
            <a:off x="7572396" y="2357430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Овал 109"/>
          <p:cNvSpPr/>
          <p:nvPr/>
        </p:nvSpPr>
        <p:spPr>
          <a:xfrm>
            <a:off x="7572396" y="2857496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Овал 110"/>
          <p:cNvSpPr/>
          <p:nvPr/>
        </p:nvSpPr>
        <p:spPr>
          <a:xfrm>
            <a:off x="7572396" y="3357562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Овал 111"/>
          <p:cNvSpPr/>
          <p:nvPr/>
        </p:nvSpPr>
        <p:spPr>
          <a:xfrm>
            <a:off x="7572396" y="3857628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Овал 118"/>
          <p:cNvSpPr/>
          <p:nvPr/>
        </p:nvSpPr>
        <p:spPr>
          <a:xfrm>
            <a:off x="7572396" y="4357694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Овал 119"/>
          <p:cNvSpPr/>
          <p:nvPr/>
        </p:nvSpPr>
        <p:spPr>
          <a:xfrm>
            <a:off x="7572396" y="4857760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Овал 120"/>
          <p:cNvSpPr/>
          <p:nvPr/>
        </p:nvSpPr>
        <p:spPr>
          <a:xfrm>
            <a:off x="7572396" y="5357826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" name="Овал 121"/>
          <p:cNvSpPr/>
          <p:nvPr/>
        </p:nvSpPr>
        <p:spPr>
          <a:xfrm>
            <a:off x="1785918" y="1928802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Овал 122"/>
          <p:cNvSpPr/>
          <p:nvPr/>
        </p:nvSpPr>
        <p:spPr>
          <a:xfrm>
            <a:off x="2786050" y="1928802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Овал 128"/>
          <p:cNvSpPr/>
          <p:nvPr/>
        </p:nvSpPr>
        <p:spPr>
          <a:xfrm>
            <a:off x="2285984" y="1928802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Овал 129"/>
          <p:cNvSpPr/>
          <p:nvPr/>
        </p:nvSpPr>
        <p:spPr>
          <a:xfrm>
            <a:off x="3286116" y="1928802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Овал 130"/>
          <p:cNvSpPr/>
          <p:nvPr/>
        </p:nvSpPr>
        <p:spPr>
          <a:xfrm>
            <a:off x="3786182" y="1928802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" name="Овал 131"/>
          <p:cNvSpPr/>
          <p:nvPr/>
        </p:nvSpPr>
        <p:spPr>
          <a:xfrm>
            <a:off x="4286248" y="1928802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" name="Овал 132"/>
          <p:cNvSpPr/>
          <p:nvPr/>
        </p:nvSpPr>
        <p:spPr>
          <a:xfrm>
            <a:off x="4786314" y="1928802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Овал 133"/>
          <p:cNvSpPr/>
          <p:nvPr/>
        </p:nvSpPr>
        <p:spPr>
          <a:xfrm>
            <a:off x="5286380" y="1928802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" name="Овал 134"/>
          <p:cNvSpPr/>
          <p:nvPr/>
        </p:nvSpPr>
        <p:spPr>
          <a:xfrm>
            <a:off x="5786446" y="1928802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Овал 135"/>
          <p:cNvSpPr/>
          <p:nvPr/>
        </p:nvSpPr>
        <p:spPr>
          <a:xfrm>
            <a:off x="6286512" y="1928802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" name="Овал 136"/>
          <p:cNvSpPr/>
          <p:nvPr/>
        </p:nvSpPr>
        <p:spPr>
          <a:xfrm>
            <a:off x="6786578" y="1928802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9" name="Овал 138"/>
          <p:cNvSpPr/>
          <p:nvPr/>
        </p:nvSpPr>
        <p:spPr>
          <a:xfrm>
            <a:off x="1285852" y="1928802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" name="Овал 139"/>
          <p:cNvSpPr/>
          <p:nvPr/>
        </p:nvSpPr>
        <p:spPr>
          <a:xfrm>
            <a:off x="785786" y="1928802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" name="Овал 140"/>
          <p:cNvSpPr/>
          <p:nvPr/>
        </p:nvSpPr>
        <p:spPr>
          <a:xfrm>
            <a:off x="7215206" y="1928802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2" name="Овал 141"/>
          <p:cNvSpPr/>
          <p:nvPr/>
        </p:nvSpPr>
        <p:spPr>
          <a:xfrm>
            <a:off x="7715272" y="1928802"/>
            <a:ext cx="500066" cy="500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74"/>
          <p:cNvGrpSpPr/>
          <p:nvPr/>
        </p:nvGrpSpPr>
        <p:grpSpPr>
          <a:xfrm>
            <a:off x="3821902" y="3178967"/>
            <a:ext cx="1428760" cy="1500199"/>
            <a:chOff x="3821902" y="3178967"/>
            <a:chExt cx="1428760" cy="1500199"/>
          </a:xfrm>
        </p:grpSpPr>
        <p:sp>
          <p:nvSpPr>
            <p:cNvPr id="39" name="Прямоугольник 38"/>
            <p:cNvSpPr/>
            <p:nvPr/>
          </p:nvSpPr>
          <p:spPr>
            <a:xfrm rot="5400000">
              <a:off x="3786623" y="3215127"/>
              <a:ext cx="1500198" cy="142787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 rot="5400000">
              <a:off x="4500562" y="3929067"/>
              <a:ext cx="750099" cy="7501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2" name="Прямая соединительная линия 41"/>
            <p:cNvCxnSpPr/>
            <p:nvPr/>
          </p:nvCxnSpPr>
          <p:spPr>
            <a:xfrm rot="10800000">
              <a:off x="3821902" y="3929066"/>
              <a:ext cx="678661" cy="1588"/>
            </a:xfrm>
            <a:prstGeom prst="lin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1" name="Равнобедренный треугольник 160"/>
          <p:cNvSpPr/>
          <p:nvPr/>
        </p:nvSpPr>
        <p:spPr>
          <a:xfrm>
            <a:off x="857224" y="214290"/>
            <a:ext cx="7358114" cy="1643074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/>
          <p:cNvSpPr/>
          <p:nvPr/>
        </p:nvSpPr>
        <p:spPr>
          <a:xfrm rot="20148661">
            <a:off x="2546043" y="917573"/>
            <a:ext cx="13468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любовь</a:t>
            </a:r>
          </a:p>
        </p:txBody>
      </p:sp>
      <p:sp>
        <p:nvSpPr>
          <p:cNvPr id="98" name="Прямоугольник 97"/>
          <p:cNvSpPr/>
          <p:nvPr/>
        </p:nvSpPr>
        <p:spPr>
          <a:xfrm rot="-20160000">
            <a:off x="5123451" y="918968"/>
            <a:ext cx="1404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доверие</a:t>
            </a:r>
          </a:p>
        </p:txBody>
      </p:sp>
      <p:sp>
        <p:nvSpPr>
          <p:cNvPr id="96" name="Прямоугольник 95"/>
          <p:cNvSpPr/>
          <p:nvPr/>
        </p:nvSpPr>
        <p:spPr>
          <a:xfrm>
            <a:off x="3428992" y="1285860"/>
            <a:ext cx="21102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понимание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48" grpId="0"/>
      <p:bldP spid="71" grpId="0" animBg="1"/>
      <p:bldP spid="72" grpId="0" animBg="1"/>
      <p:bldP spid="73" grpId="0" animBg="1"/>
      <p:bldP spid="77" grpId="0" animBg="1"/>
      <p:bldP spid="79" grpId="0" animBg="1"/>
      <p:bldP spid="81" grpId="0" animBg="1"/>
      <p:bldP spid="82" grpId="0" animBg="1"/>
      <p:bldP spid="83" grpId="0" animBg="1"/>
      <p:bldP spid="88" grpId="0" animBg="1"/>
      <p:bldP spid="91" grpId="0" animBg="1"/>
      <p:bldP spid="92" grpId="0" animBg="1"/>
      <p:bldP spid="93" grpId="0" animBg="1"/>
      <p:bldP spid="95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9" grpId="0" animBg="1"/>
      <p:bldP spid="140" grpId="0" animBg="1"/>
      <p:bldP spid="141" grpId="0" animBg="1"/>
      <p:bldP spid="142" grpId="0" animBg="1"/>
      <p:bldP spid="161" grpId="0" animBg="1"/>
      <p:bldP spid="97" grpId="0"/>
      <p:bldP spid="98" grpId="0"/>
      <p:bldP spid="9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1412875"/>
            <a:ext cx="2952750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1700213"/>
            <a:ext cx="3287713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725" y="2781300"/>
            <a:ext cx="3097213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4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Что нам стоит дом построить?</a:t>
            </a: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9975" y="3789363"/>
            <a:ext cx="3559175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07 0.29633 C -0.23055 0.28453 -0.21788 0.28083 -0.20937 0.27574 C -0.19704 0.26903 -0.18472 0.26001 -0.17152 0.25677 C -0.14965 0.24289 -0.12916 0.22994 -0.10468 0.22739 C -0.08645 0.22253 -0.06788 0.21536 -0.04913 0.21328 C -0.0302 0.20403 -0.01163 0.19871 0.00851 0.19593 C 0.02171 0.19223 0.03473 0.18853 0.04844 0.18645 C 0.06059 0.18136 0.07448 0.18043 0.08733 0.17882 C 0.10313 0.17326 0.07066 0.18414 0.10591 0.17511 C 0.12535 0.17095 0.14566 0.16494 0.16493 0.15823 C 0.17257 0.15545 0.17969 0.14944 0.18733 0.14574 C 0.20157 0.13857 0.21546 0.13163 0.22952 0.12376 C 0.25452 0.10988 0.23924 0.11775 0.26962 0.10271 C 0.27448 0.10109 0.27882 0.09577 0.28368 0.09253 C 0.29098 0.08767 0.29983 0.08721 0.30695 0.08143 C 0.35105 0.04604 0.39289 0.00371 0.43177 -0.04071 C 0.43421 -0.05066 0.43091 -0.0414 0.43993 -0.05181 C 0.44514 -0.05759 0.44914 -0.07101 0.45296 -0.07841 C 0.45625 -0.09067 0.46025 -0.10224 0.46355 -0.1145 C 0.47118 -0.19361 0.44948 -0.26509 0.4073 -0.31829 C 0.40174 -0.325 0.39775 -0.33402 0.39202 -0.34004 C 0.38612 -0.34605 0.37848 -0.34929 0.37275 -0.35577 C 0.36198 -0.36872 0.34792 -0.38584 0.33299 -0.39023 C 0.30539 -0.41244 0.2757 -0.42285 0.24358 -0.42956 C 0.21511 -0.4284 0.18907 -0.42609 0.16146 -0.41846 C 0.15573 -0.41383 0.14375 -0.40758 0.14375 -0.40735 C 0.12396 -0.38121 0.09844 -0.36178 0.07639 -0.33865 C 0.05921 -0.32014 0.05261 -0.28822 0.03559 -0.26972 C 0.03247 -0.25861 0.0257 -0.24867 0.02014 -0.23988 C 0.01771 -0.22808 0.01407 -0.21836 0.01042 -0.2068 C 0.00973 -0.20333 0.00903 -0.19939 0.00851 -0.19592 C 0.00764 -0.19269 0.00608 -0.18644 0.00608 -0.18621 C 0.00504 -0.17395 0.00452 -0.16076 0.00122 -0.14897 C -3.88889E-6 -0.01364 -3.88889E-6 -0.06315 -3.88889E-6 -4.03886E-6 " pathEditMode="relative" rAng="0" ptsTypes="fffffffffffffffffffffffffffffffffA">
                                      <p:cBhvr>
                                        <p:cTn id="6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" y="-3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941 0.33866 C 0.37292 0.33288 0.35347 0.33102 0.33646 0.32779 C 0.32396 0.32524 0.31129 0.32015 0.29896 0.31668 C 0.28455 0.31275 0.26979 0.30997 0.25538 0.30581 C 0.2349 0.30003 0.21719 0.27898 0.19653 0.27435 C 0.18594 0.26926 0.16806 0.25978 0.15764 0.25561 C 0.1474 0.25145 0.12622 0.2496 0.11424 0.2415 C 0.10556 0.23572 0.09983 0.23364 0.09063 0.22901 C 0.08472 0.226 0.07986 0.21976 0.07413 0.21652 C 0.06927 0.21374 0.06389 0.21236 0.05886 0.21028 C 0.04775 0.19871 0.03195 0.19246 0.01893 0.18506 C 0.01025 0.17997 0.00313 0.17026 -0.0059 0.16632 C -0.01059 0.16424 -0.01545 0.16262 -0.01996 0.16008 C -0.04097 0.14805 -0.02309 0.15476 -0.03524 0.15059 C -0.04271 0.14504 -0.06024 0.13209 -0.0658 0.12399 C -0.06857 0.11983 -0.071 0.1152 -0.07413 0.1115 C -0.07812 0.10664 -0.08385 0.10479 -0.08819 0.1004 C -0.09722 0.09161 -0.10503 0.0812 -0.11285 0.07056 C -0.11892 0.06246 -0.125 0.05737 -0.13055 0.04881 C -0.13594 0.04072 -0.14583 0.0236 -0.14583 0.0236 C -0.14791 0.01573 -0.15295 0.0118 -0.15642 0.00486 C -0.15816 0.00139 -0.1592 -0.00277 -0.16111 -0.00624 C -0.16441 -0.01226 -0.1717 -0.02336 -0.1717 -0.02336 C -0.17465 -0.03539 -0.17864 -0.04487 -0.18229 -0.05621 C -0.1842 -0.06222 -0.18524 -0.068 -0.18819 -0.07356 C -0.19097 -0.0879 -0.19635 -0.10316 -0.2 -0.11751 C -0.20087 -0.12653 -0.20225 -0.13509 -0.20347 -0.14411 C -0.20295 -0.17279 -0.20781 -0.22923 -0.18472 -0.25075 C -0.18212 -0.25746 -0.18055 -0.26093 -0.17517 -0.26324 C -0.16285 -0.2748 -0.14965 -0.27827 -0.13524 -0.28359 C -0.09566 -0.28221 -0.09097 -0.28128 -0.05989 -0.27411 C -0.05833 -0.27249 -0.05694 -0.27087 -0.05521 -0.26948 C -0.05364 -0.26833 -0.05191 -0.26787 -0.05052 -0.26648 C -0.04514 -0.26139 -0.0408 -0.25422 -0.03524 -0.24913 C -0.03264 -0.24057 -0.02847 -0.23664 -0.02465 -0.22877 C -0.02274 -0.22507 -0.01875 -0.21767 -0.01875 -0.21767 C -0.01614 -0.20772 -0.01493 -0.19685 -0.01059 -0.18806 C -0.00903 -0.18043 -0.0066 -0.17349 -0.00469 -0.16608 C 0.00104 -0.07841 -5.55556E-7 -0.21027 -5.55556E-7 -3.18529E-6 " pathEditMode="relative" ptsTypes="ffffffffffffffffffffffffffffffffffffffA">
                                      <p:cBhvr>
                                        <p:cTn id="10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65 -0.15197 C -0.51285 -0.1455 -0.51077 -0.13809 -0.50712 -0.13162 C -0.49132 -0.1034 -0.47501 -0.0761 -0.46007 -0.04695 C -0.45921 -0.04533 -0.45747 -0.04533 -0.45643 -0.04395 C -0.44914 -0.03493 -0.44063 -0.02706 -0.43525 -0.01573 C -0.4283 -0.00162 -0.42171 0.0125 -0.41181 0.0236 C -0.40678 0.04303 -0.38334 0.07241 -0.37188 0.08767 C -0.35886 0.10502 -0.37553 0.08536 -0.36233 0.10502 C -0.36025 0.10803 -0.35764 0.11011 -0.35539 0.11289 C -0.35296 0.1159 -0.35035 0.11867 -0.34827 0.12214 C -0.33959 0.13579 -0.33108 0.14921 -0.32119 0.16123 C -0.30973 0.17558 -0.29514 0.18506 -0.28247 0.19755 C -0.27535 0.20426 -0.26754 0.21745 -0.25886 0.22068 C -0.23421 0.24798 -0.2073 0.26811 -0.18126 0.29147 C -0.17778 0.29448 -0.17327 0.29401 -0.16945 0.29633 C -0.16216 0.30049 -0.15504 0.30512 -0.14827 0.31044 C -0.14549 0.31252 -0.14289 0.31506 -0.14011 0.31668 C -0.1356 0.31946 -0.13039 0.32015 -0.12587 0.32293 C -0.1165 0.32848 -0.10105 0.34074 -0.09185 0.34305 C -0.07952 0.34675 -0.06789 0.3493 -0.05539 0.35115 C -0.00938 0.36688 0.03959 0.353 0.08698 0.35277 C 0.12431 0.3456 0.15643 0.32432 0.19063 0.30558 C 0.20487 0.28892 0.22188 0.27643 0.23525 0.25862 C 0.24341 0.24775 0.24827 0.23341 0.25643 0.22253 C 0.25921 0.21189 0.26129 0.20033 0.26355 0.18969 C 0.26441 0.18575 0.2658 0.17835 0.2658 0.17835 C 0.26823 0.13648 0.27553 0.08837 0.2599 0.0502 C 0.25556 0.03956 0.25244 0.02846 0.24705 0.01874 C 0.24428 0.01342 0.24046 0.00949 0.23768 0.00463 C 0.23733 0.00417 0.23316 -0.0074 0.23178 -0.00971 C 0.22917 -0.01341 0.22344 -0.02035 0.22344 -0.02035 C 0.21962 -0.03099 0.21355 -0.03354 0.20695 -0.04071 C 0.18507 -0.06384 0.16129 -0.07888 0.13403 -0.08628 C 0.10834 -0.08512 0.08212 -0.08628 0.05764 -0.07518 C 0.05209 -0.07263 0.04757 -0.06453 0.04237 -0.06106 C 0.03282 -0.05505 0.02396 -0.05112 0.01649 -0.04071 C 0.01319 -0.02845 0.01806 -0.04279 0.01181 -0.03446 C 0.01094 -0.03331 0.01111 -0.03122 0.0106 -0.02984 C 0.00833 -0.02475 0.00277 -0.01734 0.00121 -0.01133 C -0.00139 -0.00115 -0.00296 -0.00416 -9.72222E-6 -4.71201E-6 " pathEditMode="relative" ptsTypes="fffffffffffffffffffffffffffffffffffffffA">
                                      <p:cBhvr>
                                        <p:cTn id="14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225 -0.1839 C 0.69461 -0.1802 0.69982 -0.1832 0.68819 -0.17118 L 0.68819 -0.17118 C 0.67864 -0.16586 0.6684 -0.16377 0.65885 -0.15845 C 0.64704 -0.15961 0.63524 -0.1603 0.62343 -0.16169 C 0.6026 -0.16424 0.58211 -0.17349 0.56111 -0.1758 C 0.54513 -0.18135 0.57656 -0.17094 0.54461 -0.17881 C 0.48749 -0.19315 0.53003 -0.18529 0.50347 -0.18991 C 0.49479 -0.19408 0.48333 -0.19477 0.47413 -0.19616 C 0.46267 -0.20009 0.43871 -0.2024 0.43871 -0.2024 C 0.42447 -0.20911 0.40381 -0.20888 0.39062 -0.21027 C 0.27951 -0.20957 0.21128 -0.21883 0.11874 -0.20078 C 0.10468 -0.19477 0.08975 -0.19708 0.07534 -0.19292 C 0.06874 -0.18691 0.06093 -0.18251 0.05295 -0.18043 C 0.04166 -0.17303 0.03003 -0.16562 0.01753 -0.16331 C 0.01284 -0.16007 0.00833 -0.15637 0.00347 -0.15383 C 0.00034 -0.15221 -0.00296 -0.15105 -0.00591 -0.1492 C -0.01563 -0.14319 -0.02448 -0.13509 -0.03421 -0.12884 C -0.03942 -0.12167 -0.04462 -0.11473 -0.05174 -0.11149 C -0.05695 -0.1027 -0.06459 -0.09762 -0.07067 -0.08952 C -0.07466 -0.07888 -0.08091 -0.06963 -0.08594 -0.05968 C -0.08855 -0.05482 -0.09306 -0.04418 -0.09306 -0.04418 C -0.09462 -0.03285 -0.09792 -0.02406 -0.10244 -0.01434 C -0.10556 0.0007 -0.10782 0.01596 -0.1106 0.03123 C -0.11025 0.04465 -0.1106 0.05853 -0.10938 0.07194 C -0.10869 0.07958 -0.10313 0.08513 -0.10122 0.09207 C -0.09844 0.10294 -0.09549 0.10826 -0.09063 0.11705 C -0.07275 0.1492 -0.06303 0.16655 -0.03646 0.1846 C -0.01667 0.1839 -0.00626 0.18344 0.01058 0.17858 C 0.02499 0.16516 0.03749 0.15129 0.04826 0.13278 C 0.05173 0.1071 0.05329 0.06292 0.03298 0.04534 C 0.03142 0.0391 0.02986 0.03632 0.02586 0.03239 C 0.02031 0.02221 0.0269 0.03239 0.01996 0.02637 C 0.01579 0.02267 0.0144 0.0192 0.00937 0.01712 C 0.00642 0.01134 0.00659 0.00833 0.00225 0.0044 C 0.00156 0.00278 -6.94444E-6 -0.00023 -6.94444E-6 -0.00023 " pathEditMode="relative" ptsTypes="fFfffffffffffffffffffffffffffffffffA">
                                      <p:cBhvr>
                                        <p:cTn id="18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 rot="673209">
            <a:off x="576263" y="1555750"/>
            <a:ext cx="2376487" cy="358775"/>
          </a:xfrm>
          <a:prstGeom prst="rect">
            <a:avLst/>
          </a:prstGeom>
          <a:solidFill>
            <a:srgbClr val="008000"/>
          </a:solidFill>
          <a:ln w="2857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bg1"/>
                </a:solidFill>
              </a:rPr>
              <a:t>предательство</a:t>
            </a:r>
          </a:p>
        </p:txBody>
      </p:sp>
      <p:sp>
        <p:nvSpPr>
          <p:cNvPr id="3075" name="Rectangle 7"/>
          <p:cNvSpPr>
            <a:spLocks noChangeArrowheads="1"/>
          </p:cNvSpPr>
          <p:nvPr/>
        </p:nvSpPr>
        <p:spPr bwMode="auto">
          <a:xfrm rot="-1150148">
            <a:off x="3492500" y="2708275"/>
            <a:ext cx="1871663" cy="358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000099"/>
                </a:solidFill>
              </a:rPr>
              <a:t>эгоизм</a:t>
            </a:r>
          </a:p>
        </p:txBody>
      </p:sp>
      <p:sp>
        <p:nvSpPr>
          <p:cNvPr id="3076" name="Rectangle 8"/>
          <p:cNvSpPr>
            <a:spLocks noChangeArrowheads="1"/>
          </p:cNvSpPr>
          <p:nvPr/>
        </p:nvSpPr>
        <p:spPr bwMode="auto">
          <a:xfrm rot="-1049921">
            <a:off x="3492500" y="5229225"/>
            <a:ext cx="1871663" cy="358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000099"/>
                </a:solidFill>
              </a:rPr>
              <a:t>жадность</a:t>
            </a:r>
          </a:p>
        </p:txBody>
      </p:sp>
      <p:sp>
        <p:nvSpPr>
          <p:cNvPr id="3077" name="Rectangle 9"/>
          <p:cNvSpPr>
            <a:spLocks noChangeArrowheads="1"/>
          </p:cNvSpPr>
          <p:nvPr/>
        </p:nvSpPr>
        <p:spPr bwMode="auto">
          <a:xfrm rot="673209">
            <a:off x="2665413" y="6237288"/>
            <a:ext cx="1871662" cy="358775"/>
          </a:xfrm>
          <a:prstGeom prst="rect">
            <a:avLst/>
          </a:prstGeom>
          <a:solidFill>
            <a:srgbClr val="008000"/>
          </a:solidFill>
          <a:ln w="2857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bg1"/>
                </a:solidFill>
              </a:rPr>
              <a:t>лживость</a:t>
            </a:r>
          </a:p>
        </p:txBody>
      </p:sp>
      <p:sp>
        <p:nvSpPr>
          <p:cNvPr id="3078" name="Rectangle 10"/>
          <p:cNvSpPr>
            <a:spLocks noChangeArrowheads="1"/>
          </p:cNvSpPr>
          <p:nvPr/>
        </p:nvSpPr>
        <p:spPr bwMode="auto">
          <a:xfrm rot="1816839">
            <a:off x="5795963" y="5949950"/>
            <a:ext cx="1871662" cy="358775"/>
          </a:xfrm>
          <a:prstGeom prst="rect">
            <a:avLst/>
          </a:prstGeom>
          <a:solidFill>
            <a:srgbClr val="FFFF00"/>
          </a:solidFill>
          <a:ln w="2857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грубость</a:t>
            </a:r>
          </a:p>
        </p:txBody>
      </p:sp>
      <p:sp>
        <p:nvSpPr>
          <p:cNvPr id="3079" name="Rectangle 13"/>
          <p:cNvSpPr>
            <a:spLocks noChangeArrowheads="1"/>
          </p:cNvSpPr>
          <p:nvPr/>
        </p:nvSpPr>
        <p:spPr bwMode="auto">
          <a:xfrm rot="1374562">
            <a:off x="2771775" y="3716338"/>
            <a:ext cx="1871663" cy="358775"/>
          </a:xfrm>
          <a:prstGeom prst="rect">
            <a:avLst/>
          </a:prstGeom>
          <a:solidFill>
            <a:srgbClr val="FFFF00"/>
          </a:solidFill>
          <a:ln w="2857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любовь</a:t>
            </a:r>
          </a:p>
        </p:txBody>
      </p:sp>
      <p:sp>
        <p:nvSpPr>
          <p:cNvPr id="3080" name="Rectangle 14"/>
          <p:cNvSpPr>
            <a:spLocks noChangeArrowheads="1"/>
          </p:cNvSpPr>
          <p:nvPr/>
        </p:nvSpPr>
        <p:spPr bwMode="auto">
          <a:xfrm rot="673209">
            <a:off x="1619250" y="4797425"/>
            <a:ext cx="1871663" cy="358775"/>
          </a:xfrm>
          <a:prstGeom prst="rect">
            <a:avLst/>
          </a:prstGeom>
          <a:solidFill>
            <a:srgbClr val="008000"/>
          </a:solidFill>
          <a:ln w="2857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bg1"/>
                </a:solidFill>
              </a:rPr>
              <a:t>вежливость</a:t>
            </a:r>
          </a:p>
        </p:txBody>
      </p:sp>
      <p:sp>
        <p:nvSpPr>
          <p:cNvPr id="3081" name="Rectangle 16"/>
          <p:cNvSpPr>
            <a:spLocks noChangeArrowheads="1"/>
          </p:cNvSpPr>
          <p:nvPr/>
        </p:nvSpPr>
        <p:spPr bwMode="auto">
          <a:xfrm rot="673209">
            <a:off x="0" y="3284538"/>
            <a:ext cx="1871663" cy="358775"/>
          </a:xfrm>
          <a:prstGeom prst="rect">
            <a:avLst/>
          </a:prstGeom>
          <a:solidFill>
            <a:srgbClr val="008000"/>
          </a:solidFill>
          <a:ln w="2857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bg1"/>
                </a:solidFill>
              </a:rPr>
              <a:t>щедрость</a:t>
            </a:r>
          </a:p>
        </p:txBody>
      </p:sp>
      <p:sp>
        <p:nvSpPr>
          <p:cNvPr id="3082" name="Rectangle 18"/>
          <p:cNvSpPr>
            <a:spLocks noChangeArrowheads="1"/>
          </p:cNvSpPr>
          <p:nvPr/>
        </p:nvSpPr>
        <p:spPr bwMode="auto">
          <a:xfrm rot="-1325247">
            <a:off x="6804025" y="4652963"/>
            <a:ext cx="1871663" cy="358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000099"/>
                </a:solidFill>
              </a:rPr>
              <a:t>честность</a:t>
            </a:r>
          </a:p>
        </p:txBody>
      </p:sp>
      <p:sp>
        <p:nvSpPr>
          <p:cNvPr id="3083" name="Rectangle 19"/>
          <p:cNvSpPr>
            <a:spLocks noChangeArrowheads="1"/>
          </p:cNvSpPr>
          <p:nvPr/>
        </p:nvSpPr>
        <p:spPr bwMode="auto">
          <a:xfrm rot="1518244">
            <a:off x="4492625" y="4413250"/>
            <a:ext cx="2208213" cy="403225"/>
          </a:xfrm>
          <a:prstGeom prst="rect">
            <a:avLst/>
          </a:prstGeom>
          <a:solidFill>
            <a:srgbClr val="FF0000"/>
          </a:solidFill>
          <a:ln w="28575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000099"/>
                </a:solidFill>
              </a:rPr>
              <a:t>искренность</a:t>
            </a:r>
          </a:p>
        </p:txBody>
      </p:sp>
      <p:sp>
        <p:nvSpPr>
          <p:cNvPr id="3084" name="Rectangle 20"/>
          <p:cNvSpPr>
            <a:spLocks noChangeArrowheads="1"/>
          </p:cNvSpPr>
          <p:nvPr/>
        </p:nvSpPr>
        <p:spPr bwMode="auto">
          <a:xfrm rot="686252">
            <a:off x="5651500" y="3789363"/>
            <a:ext cx="1871663" cy="358775"/>
          </a:xfrm>
          <a:prstGeom prst="rect">
            <a:avLst/>
          </a:prstGeom>
          <a:solidFill>
            <a:srgbClr val="008000"/>
          </a:solidFill>
          <a:ln w="2857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bg1"/>
                </a:solidFill>
              </a:rPr>
              <a:t>забота</a:t>
            </a:r>
          </a:p>
        </p:txBody>
      </p:sp>
      <p:sp>
        <p:nvSpPr>
          <p:cNvPr id="3085" name="Rectangle 21"/>
          <p:cNvSpPr>
            <a:spLocks noChangeArrowheads="1"/>
          </p:cNvSpPr>
          <p:nvPr/>
        </p:nvSpPr>
        <p:spPr bwMode="auto">
          <a:xfrm rot="683528">
            <a:off x="2205038" y="952500"/>
            <a:ext cx="2593975" cy="3603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000099"/>
                </a:solidFill>
              </a:rPr>
              <a:t>взаимопомощь</a:t>
            </a:r>
          </a:p>
        </p:txBody>
      </p:sp>
      <p:sp>
        <p:nvSpPr>
          <p:cNvPr id="3086" name="Rectangle 23"/>
          <p:cNvSpPr>
            <a:spLocks noChangeArrowheads="1"/>
          </p:cNvSpPr>
          <p:nvPr/>
        </p:nvSpPr>
        <p:spPr bwMode="auto">
          <a:xfrm rot="712579">
            <a:off x="6816725" y="3205163"/>
            <a:ext cx="2095500" cy="417512"/>
          </a:xfrm>
          <a:prstGeom prst="rect">
            <a:avLst/>
          </a:prstGeom>
          <a:solidFill>
            <a:srgbClr val="FF0000"/>
          </a:solidFill>
          <a:ln w="28575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000099"/>
                </a:solidFill>
              </a:rPr>
              <a:t>трудолюбие</a:t>
            </a:r>
          </a:p>
        </p:txBody>
      </p:sp>
      <p:sp>
        <p:nvSpPr>
          <p:cNvPr id="3087" name="Rectangle 24"/>
          <p:cNvSpPr>
            <a:spLocks noChangeArrowheads="1"/>
          </p:cNvSpPr>
          <p:nvPr/>
        </p:nvSpPr>
        <p:spPr bwMode="auto">
          <a:xfrm rot="-861968">
            <a:off x="6011863" y="2420938"/>
            <a:ext cx="2736850" cy="4318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взаимопонимание</a:t>
            </a:r>
          </a:p>
        </p:txBody>
      </p:sp>
      <p:sp>
        <p:nvSpPr>
          <p:cNvPr id="3088" name="Rectangle 25"/>
          <p:cNvSpPr>
            <a:spLocks noChangeArrowheads="1"/>
          </p:cNvSpPr>
          <p:nvPr/>
        </p:nvSpPr>
        <p:spPr bwMode="auto">
          <a:xfrm rot="-1328015">
            <a:off x="7019925" y="1484313"/>
            <a:ext cx="1871663" cy="358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000099"/>
                </a:solidFill>
              </a:rPr>
              <a:t>доброта</a:t>
            </a:r>
          </a:p>
        </p:txBody>
      </p:sp>
      <p:sp>
        <p:nvSpPr>
          <p:cNvPr id="3089" name="Rectangle 26"/>
          <p:cNvSpPr>
            <a:spLocks noChangeArrowheads="1"/>
          </p:cNvSpPr>
          <p:nvPr/>
        </p:nvSpPr>
        <p:spPr bwMode="auto">
          <a:xfrm rot="673209">
            <a:off x="6697663" y="692150"/>
            <a:ext cx="1868487" cy="357188"/>
          </a:xfrm>
          <a:prstGeom prst="rect">
            <a:avLst/>
          </a:prstGeom>
          <a:solidFill>
            <a:srgbClr val="008000"/>
          </a:solidFill>
          <a:ln w="2857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bg1"/>
                </a:solidFill>
              </a:rPr>
              <a:t>уважение</a:t>
            </a:r>
          </a:p>
        </p:txBody>
      </p:sp>
      <p:sp>
        <p:nvSpPr>
          <p:cNvPr id="3090" name="Rectangle 27"/>
          <p:cNvSpPr>
            <a:spLocks noChangeArrowheads="1"/>
          </p:cNvSpPr>
          <p:nvPr/>
        </p:nvSpPr>
        <p:spPr bwMode="auto">
          <a:xfrm rot="-1889901">
            <a:off x="539750" y="549275"/>
            <a:ext cx="1871663" cy="358775"/>
          </a:xfrm>
          <a:prstGeom prst="rect">
            <a:avLst/>
          </a:prstGeom>
          <a:solidFill>
            <a:srgbClr val="FFFF00"/>
          </a:solidFill>
          <a:ln w="2857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зависть</a:t>
            </a:r>
          </a:p>
        </p:txBody>
      </p:sp>
      <p:sp>
        <p:nvSpPr>
          <p:cNvPr id="3091" name="Rectangle 28"/>
          <p:cNvSpPr>
            <a:spLocks noChangeArrowheads="1"/>
          </p:cNvSpPr>
          <p:nvPr/>
        </p:nvSpPr>
        <p:spPr bwMode="auto">
          <a:xfrm rot="-1889901">
            <a:off x="323850" y="5589588"/>
            <a:ext cx="1871663" cy="358775"/>
          </a:xfrm>
          <a:prstGeom prst="rect">
            <a:avLst/>
          </a:prstGeom>
          <a:solidFill>
            <a:srgbClr val="FFFF00"/>
          </a:solidFill>
          <a:ln w="2857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хвастовство</a:t>
            </a:r>
          </a:p>
        </p:txBody>
      </p:sp>
      <p:sp>
        <p:nvSpPr>
          <p:cNvPr id="3092" name="Rectangle 29"/>
          <p:cNvSpPr>
            <a:spLocks noChangeArrowheads="1"/>
          </p:cNvSpPr>
          <p:nvPr/>
        </p:nvSpPr>
        <p:spPr bwMode="auto">
          <a:xfrm rot="-1889901">
            <a:off x="1547813" y="2565400"/>
            <a:ext cx="1871662" cy="358775"/>
          </a:xfrm>
          <a:prstGeom prst="rect">
            <a:avLst/>
          </a:prstGeom>
          <a:solidFill>
            <a:srgbClr val="FFFF00"/>
          </a:solidFill>
          <a:ln w="2857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лень</a:t>
            </a:r>
          </a:p>
        </p:txBody>
      </p:sp>
      <p:sp>
        <p:nvSpPr>
          <p:cNvPr id="3093" name="Rectangle 30"/>
          <p:cNvSpPr>
            <a:spLocks noChangeArrowheads="1"/>
          </p:cNvSpPr>
          <p:nvPr/>
        </p:nvSpPr>
        <p:spPr bwMode="auto">
          <a:xfrm rot="-1878111">
            <a:off x="187325" y="4106863"/>
            <a:ext cx="2736850" cy="358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000099"/>
                </a:solidFill>
              </a:rPr>
              <a:t>справедливость</a:t>
            </a:r>
          </a:p>
        </p:txBody>
      </p:sp>
      <p:sp>
        <p:nvSpPr>
          <p:cNvPr id="3094" name="Rectangle 31"/>
          <p:cNvSpPr>
            <a:spLocks noChangeArrowheads="1"/>
          </p:cNvSpPr>
          <p:nvPr/>
        </p:nvSpPr>
        <p:spPr bwMode="auto">
          <a:xfrm rot="-1889901">
            <a:off x="4195763" y="1592263"/>
            <a:ext cx="2011362" cy="341312"/>
          </a:xfrm>
          <a:prstGeom prst="rect">
            <a:avLst/>
          </a:prstGeom>
          <a:solidFill>
            <a:srgbClr val="008000"/>
          </a:solidFill>
          <a:ln w="2857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bg1"/>
                </a:solidFill>
              </a:rPr>
              <a:t>преданность</a:t>
            </a:r>
          </a:p>
        </p:txBody>
      </p:sp>
      <p:sp>
        <p:nvSpPr>
          <p:cNvPr id="3095" name="Rectangle 32"/>
          <p:cNvSpPr>
            <a:spLocks noChangeArrowheads="1"/>
          </p:cNvSpPr>
          <p:nvPr/>
        </p:nvSpPr>
        <p:spPr bwMode="auto">
          <a:xfrm rot="-1889901">
            <a:off x="4716463" y="476250"/>
            <a:ext cx="1871662" cy="358775"/>
          </a:xfrm>
          <a:prstGeom prst="rect">
            <a:avLst/>
          </a:prstGeom>
          <a:solidFill>
            <a:srgbClr val="FFFF00"/>
          </a:solidFill>
          <a:ln w="2857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терпение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2771775" y="3716338"/>
            <a:ext cx="1871663" cy="358775"/>
          </a:xfrm>
          <a:prstGeom prst="rect">
            <a:avLst/>
          </a:prstGeom>
          <a:solidFill>
            <a:srgbClr val="FFFF00"/>
          </a:solidFill>
          <a:ln w="2857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любовь</a:t>
            </a: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1476375" y="4797425"/>
            <a:ext cx="2014538" cy="3603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000099"/>
                </a:solidFill>
              </a:rPr>
              <a:t>вежливость</a:t>
            </a: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900113" y="2636838"/>
            <a:ext cx="1871662" cy="358775"/>
          </a:xfrm>
          <a:prstGeom prst="rect">
            <a:avLst/>
          </a:prstGeom>
          <a:solidFill>
            <a:srgbClr val="008000"/>
          </a:solidFill>
          <a:ln w="2857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bg1"/>
                </a:solidFill>
              </a:rPr>
              <a:t>щедрость</a:t>
            </a:r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6804025" y="4652963"/>
            <a:ext cx="1871663" cy="358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000099"/>
                </a:solidFill>
              </a:rPr>
              <a:t>честность</a:t>
            </a:r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4492625" y="4413250"/>
            <a:ext cx="2208213" cy="403225"/>
          </a:xfrm>
          <a:prstGeom prst="rect">
            <a:avLst/>
          </a:prstGeom>
          <a:solidFill>
            <a:srgbClr val="FF0000"/>
          </a:solidFill>
          <a:ln w="28575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000099"/>
                </a:solidFill>
              </a:rPr>
              <a:t>искренность</a:t>
            </a:r>
          </a:p>
        </p:txBody>
      </p:sp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5651500" y="3789363"/>
            <a:ext cx="1871663" cy="358775"/>
          </a:xfrm>
          <a:prstGeom prst="rect">
            <a:avLst/>
          </a:prstGeom>
          <a:solidFill>
            <a:srgbClr val="008000"/>
          </a:solidFill>
          <a:ln w="2857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bg1"/>
                </a:solidFill>
              </a:rPr>
              <a:t>забота</a:t>
            </a:r>
          </a:p>
        </p:txBody>
      </p:sp>
      <p:sp>
        <p:nvSpPr>
          <p:cNvPr id="8205" name="Rectangle 13"/>
          <p:cNvSpPr>
            <a:spLocks noChangeArrowheads="1"/>
          </p:cNvSpPr>
          <p:nvPr/>
        </p:nvSpPr>
        <p:spPr bwMode="auto">
          <a:xfrm>
            <a:off x="2198688" y="949325"/>
            <a:ext cx="2582862" cy="393700"/>
          </a:xfrm>
          <a:prstGeom prst="rect">
            <a:avLst/>
          </a:prstGeom>
          <a:solidFill>
            <a:srgbClr val="FF0000"/>
          </a:solidFill>
          <a:ln w="28575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000099"/>
                </a:solidFill>
              </a:rPr>
              <a:t>взаимопомощь</a:t>
            </a:r>
          </a:p>
        </p:txBody>
      </p:sp>
      <p:sp>
        <p:nvSpPr>
          <p:cNvPr id="8206" name="Rectangle 14"/>
          <p:cNvSpPr>
            <a:spLocks noChangeArrowheads="1"/>
          </p:cNvSpPr>
          <p:nvPr/>
        </p:nvSpPr>
        <p:spPr bwMode="auto">
          <a:xfrm>
            <a:off x="6156325" y="3205163"/>
            <a:ext cx="2755900" cy="417512"/>
          </a:xfrm>
          <a:prstGeom prst="rect">
            <a:avLst/>
          </a:prstGeom>
          <a:solidFill>
            <a:srgbClr val="FFFF00"/>
          </a:solidFill>
          <a:ln w="2857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трудолюбие</a:t>
            </a:r>
          </a:p>
        </p:txBody>
      </p:sp>
      <p:sp>
        <p:nvSpPr>
          <p:cNvPr id="8207" name="Rectangle 15"/>
          <p:cNvSpPr>
            <a:spLocks noChangeArrowheads="1"/>
          </p:cNvSpPr>
          <p:nvPr/>
        </p:nvSpPr>
        <p:spPr bwMode="auto">
          <a:xfrm>
            <a:off x="6019800" y="2417763"/>
            <a:ext cx="2727325" cy="4318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взаимопонимание</a:t>
            </a:r>
          </a:p>
        </p:txBody>
      </p:sp>
      <p:sp>
        <p:nvSpPr>
          <p:cNvPr id="8208" name="Rectangle 16"/>
          <p:cNvSpPr>
            <a:spLocks noChangeArrowheads="1"/>
          </p:cNvSpPr>
          <p:nvPr/>
        </p:nvSpPr>
        <p:spPr bwMode="auto">
          <a:xfrm>
            <a:off x="7019925" y="1484313"/>
            <a:ext cx="1871663" cy="358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000099"/>
                </a:solidFill>
              </a:rPr>
              <a:t>доброта</a:t>
            </a:r>
          </a:p>
        </p:txBody>
      </p:sp>
      <p:sp>
        <p:nvSpPr>
          <p:cNvPr id="8209" name="Rectangle 17"/>
          <p:cNvSpPr>
            <a:spLocks noChangeArrowheads="1"/>
          </p:cNvSpPr>
          <p:nvPr/>
        </p:nvSpPr>
        <p:spPr bwMode="auto">
          <a:xfrm>
            <a:off x="6697663" y="692150"/>
            <a:ext cx="1868487" cy="357188"/>
          </a:xfrm>
          <a:prstGeom prst="rect">
            <a:avLst/>
          </a:prstGeom>
          <a:solidFill>
            <a:srgbClr val="008000"/>
          </a:solidFill>
          <a:ln w="2857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bg1"/>
                </a:solidFill>
              </a:rPr>
              <a:t>уважение</a:t>
            </a:r>
          </a:p>
        </p:txBody>
      </p:sp>
      <p:sp>
        <p:nvSpPr>
          <p:cNvPr id="8213" name="Rectangle 21"/>
          <p:cNvSpPr>
            <a:spLocks noChangeArrowheads="1"/>
          </p:cNvSpPr>
          <p:nvPr/>
        </p:nvSpPr>
        <p:spPr bwMode="auto">
          <a:xfrm>
            <a:off x="193675" y="4086225"/>
            <a:ext cx="2800350" cy="4016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000099"/>
                </a:solidFill>
              </a:rPr>
              <a:t>справедливость</a:t>
            </a:r>
          </a:p>
        </p:txBody>
      </p:sp>
      <p:sp>
        <p:nvSpPr>
          <p:cNvPr id="8214" name="Rectangle 22"/>
          <p:cNvSpPr>
            <a:spLocks noChangeArrowheads="1"/>
          </p:cNvSpPr>
          <p:nvPr/>
        </p:nvSpPr>
        <p:spPr bwMode="auto">
          <a:xfrm>
            <a:off x="4195763" y="1592263"/>
            <a:ext cx="2011362" cy="341312"/>
          </a:xfrm>
          <a:prstGeom prst="rect">
            <a:avLst/>
          </a:prstGeom>
          <a:solidFill>
            <a:srgbClr val="008000"/>
          </a:solidFill>
          <a:ln w="2857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bg1"/>
                </a:solidFill>
              </a:rPr>
              <a:t>преданность</a:t>
            </a:r>
          </a:p>
        </p:txBody>
      </p:sp>
      <p:sp>
        <p:nvSpPr>
          <p:cNvPr id="8215" name="Rectangle 23"/>
          <p:cNvSpPr>
            <a:spLocks noChangeArrowheads="1"/>
          </p:cNvSpPr>
          <p:nvPr/>
        </p:nvSpPr>
        <p:spPr bwMode="auto">
          <a:xfrm>
            <a:off x="4716463" y="476250"/>
            <a:ext cx="1871662" cy="358775"/>
          </a:xfrm>
          <a:prstGeom prst="rect">
            <a:avLst/>
          </a:prstGeom>
          <a:solidFill>
            <a:srgbClr val="FFFF00"/>
          </a:solidFill>
          <a:ln w="2857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терпение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3276600" y="333375"/>
            <a:ext cx="2447925" cy="1951038"/>
            <a:chOff x="295" y="-244"/>
            <a:chExt cx="1678" cy="1451"/>
          </a:xfrm>
        </p:grpSpPr>
        <p:grpSp>
          <p:nvGrpSpPr>
            <p:cNvPr id="3" name="Group 30"/>
            <p:cNvGrpSpPr>
              <a:grpSpLocks/>
            </p:cNvGrpSpPr>
            <p:nvPr/>
          </p:nvGrpSpPr>
          <p:grpSpPr bwMode="auto">
            <a:xfrm>
              <a:off x="295" y="-244"/>
              <a:ext cx="1678" cy="1315"/>
              <a:chOff x="295" y="-244"/>
              <a:chExt cx="1678" cy="1315"/>
            </a:xfrm>
          </p:grpSpPr>
          <p:sp>
            <p:nvSpPr>
              <p:cNvPr id="4117" name="AutoShape 24" descr="Коричневый мрамор"/>
              <p:cNvSpPr>
                <a:spLocks noChangeArrowheads="1"/>
              </p:cNvSpPr>
              <p:nvPr/>
            </p:nvSpPr>
            <p:spPr bwMode="auto">
              <a:xfrm>
                <a:off x="295" y="391"/>
                <a:ext cx="861" cy="680"/>
              </a:xfrm>
              <a:prstGeom prst="flowChartExtract">
                <a:avLst/>
              </a:prstGeom>
              <a:blipFill dpi="0" rotWithShape="1">
                <a:blip r:embed="rId2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118" name="AutoShape 25" descr="Коричневый мрамор"/>
              <p:cNvSpPr>
                <a:spLocks noChangeArrowheads="1"/>
              </p:cNvSpPr>
              <p:nvPr/>
            </p:nvSpPr>
            <p:spPr bwMode="auto">
              <a:xfrm>
                <a:off x="1111" y="391"/>
                <a:ext cx="862" cy="680"/>
              </a:xfrm>
              <a:prstGeom prst="flowChartExtract">
                <a:avLst/>
              </a:prstGeom>
              <a:blipFill dpi="0" rotWithShape="1">
                <a:blip r:embed="rId2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119" name="AutoShape 26" descr="Коричневый мрамор"/>
              <p:cNvSpPr>
                <a:spLocks noChangeArrowheads="1"/>
              </p:cNvSpPr>
              <p:nvPr/>
            </p:nvSpPr>
            <p:spPr bwMode="auto">
              <a:xfrm rot="5400000">
                <a:off x="476" y="28"/>
                <a:ext cx="1315" cy="771"/>
              </a:xfrm>
              <a:prstGeom prst="flowChartDecision">
                <a:avLst/>
              </a:prstGeom>
              <a:blipFill dpi="0" rotWithShape="1">
                <a:blip r:embed="rId2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4114" name="Text Box 27"/>
            <p:cNvSpPr txBox="1">
              <a:spLocks noChangeArrowheads="1"/>
            </p:cNvSpPr>
            <p:nvPr/>
          </p:nvSpPr>
          <p:spPr bwMode="auto">
            <a:xfrm>
              <a:off x="521" y="481"/>
              <a:ext cx="453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5400" b="1">
                  <a:solidFill>
                    <a:srgbClr val="FFFF00"/>
                  </a:solidFill>
                </a:rPr>
                <a:t>Д</a:t>
              </a:r>
            </a:p>
          </p:txBody>
        </p:sp>
        <p:sp>
          <p:nvSpPr>
            <p:cNvPr id="4115" name="Text Box 28"/>
            <p:cNvSpPr txBox="1">
              <a:spLocks noChangeArrowheads="1"/>
            </p:cNvSpPr>
            <p:nvPr/>
          </p:nvSpPr>
          <p:spPr bwMode="auto">
            <a:xfrm>
              <a:off x="884" y="164"/>
              <a:ext cx="499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5400" b="1">
                  <a:solidFill>
                    <a:srgbClr val="FFFF00"/>
                  </a:solidFill>
                </a:rPr>
                <a:t>О</a:t>
              </a:r>
            </a:p>
          </p:txBody>
        </p:sp>
        <p:sp>
          <p:nvSpPr>
            <p:cNvPr id="4116" name="Text Box 29"/>
            <p:cNvSpPr txBox="1">
              <a:spLocks noChangeArrowheads="1"/>
            </p:cNvSpPr>
            <p:nvPr/>
          </p:nvSpPr>
          <p:spPr bwMode="auto">
            <a:xfrm>
              <a:off x="1292" y="527"/>
              <a:ext cx="408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5400" b="1">
                  <a:solidFill>
                    <a:srgbClr val="FFFF00"/>
                  </a:solidFill>
                </a:rPr>
                <a:t>М</a:t>
              </a:r>
            </a:p>
          </p:txBody>
        </p:sp>
      </p:grp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65626E-6 C -0.00122 -0.00486 -0.00591 -0.01388 -0.00591 -0.01365 C -0.0073 -0.02175 -0.01042 -0.03007 -0.01407 -0.03678 C -0.01598 -0.0495 -0.01858 -0.06176 -0.01997 -0.07426 C -0.01962 -0.09114 -0.02605 -0.14527 -0.01285 -0.17049 C -0.00973 -0.18228 -0.00018 -0.19431 0.00711 -0.2031 C 0.01857 -0.21675 0.02152 -0.22022 0.03645 -0.22762 C 0.0434 -0.23132 0.05468 -0.24173 0.06128 -0.24335 C 0.07135 -0.24566 0.06597 -0.24474 0.07777 -0.2459 C 0.08559 -0.2459 0.0934 -0.2459 0.10121 -0.24497 C 0.1026 -0.24474 0.10347 -0.24266 0.10468 -0.24173 C 0.11145 -0.23711 0.11666 -0.23294 0.12239 -0.226 C 0.1342 -0.21212 0.12777 -0.22045 0.13298 -0.2105 C 0.13489 -0.2068 0.13697 -0.20333 0.13888 -0.19986 C 0.1401 -0.19778 0.14236 -0.19362 0.14236 -0.19339 C 0.1427 -0.19223 0.14305 -0.19038 0.14357 -0.18899 C 0.14461 -0.18691 0.14635 -0.18506 0.14704 -0.18251 C 0.14843 -0.17789 0.14843 -0.17234 0.14947 -0.16725 C 0.14843 -0.13671 0.1526 -0.13394 0.1401 -0.11774 C 0.1335 -0.10895 0.13975 -0.11289 0.13298 -0.10988 C 0.11753 -0.11173 0.12118 -0.11057 0.1118 -0.11913 C 0.09861 -0.14597 0.11493 -0.17881 0.13541 -0.18575 C 0.14566 -0.19524 0.16545 -0.18945 0.17534 -0.18899 C 0.17725 -0.1876 0.17916 -0.18552 0.18125 -0.18413 C 0.18263 -0.18321 0.18454 -0.18344 0.18593 -0.18251 C 0.19184 -0.17881 0.19531 -0.17141 0.20121 -0.16863 C 0.20555 -0.16285 0.20989 -0.15846 0.21527 -0.15476 C 0.22013 -0.14643 0.22586 -0.13926 0.22951 -0.13 C 0.23316 -0.12098 0.23281 -0.10872 0.23541 -0.09924 C 0.23507 -0.06963 0.23524 -0.04025 0.2342 -0.01064 C 0.23402 -0.00417 0.23072 0.00324 0.22708 0.00648 C 0.22569 0.01365 0.22413 0.01665 0.22013 0.02174 C 0.2177 0.031 0.22083 0.02221 0.21527 0.02961 C 0.21041 0.03585 0.20798 0.04464 0.20243 0.04996 C 0.1993 0.0613 0.18888 0.07495 0.18003 0.07911 C 0.17257 0.08605 0.16562 0.09391 0.15763 0.09785 C 0.15364 0.10132 0.15069 0.10224 0.146 0.10409 C 0.13958 0.10941 0.13316 0.11173 0.12586 0.1152 C 0.1217 0.11682 0.11302 0.11936 0.11302 0.11982 C 0.10746 0.12445 0.10156 0.12306 0.09531 0.12584 C 0.09305 0.12676 0.08836 0.12884 0.08836 0.12908 C 0.08298 0.13578 0.07552 0.14342 0.06822 0.14573 C 0.06458 0.1492 0.06093 0.1529 0.05763 0.15683 C 0.0552 0.15961 0.05069 0.16586 0.05069 0.16609 C 0.04791 0.17673 0.05173 0.16539 0.046 0.17349 C 0.0427 0.17881 0.03975 0.18413 0.03645 0.18922 C 0.03333 0.19408 0.03107 0.20217 0.02951 0.20796 C 0.02986 0.21698 0.02847 0.22692 0.03072 0.23571 C 0.03159 0.23849 0.03767 0.23872 0.03767 0.23895 C 0.03906 0.24427 0.03802 0.24242 0.0401 0.24543 " pathEditMode="relative" rAng="0" ptsTypes="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91 -0.00718 0.00191 -0.01712 0.00469 -0.0236 C 0.00729 -0.02961 0.00903 -0.02753 0.01302 -0.03146 C 0.02396 -0.04234 0.02465 -0.04627 0.03889 -0.05182 C 0.05382 -0.06524 0.06493 -0.06848 0.08351 -0.07218 C 0.11233 -0.07125 0.13611 -0.06801 0.16354 -0.06431 C 0.17361 -0.06084 0.1842 -0.05945 0.1941 -0.05483 C 0.20174 -0.05113 0.20972 -0.04673 0.21771 -0.04396 C 0.23594 -0.02961 0.26076 -0.02106 0.28003 -0.00972 C 0.29653 0.00023 0.31215 0.01272 0.3283 0.02359 C 0.33455 0.02775 0.33785 0.03701 0.34358 0.04233 C 0.36007 0.05759 0.37483 0.07517 0.39184 0.08928 C 0.39306 0.09137 0.39392 0.09345 0.39531 0.09553 C 0.3967 0.09715 0.39878 0.09831 0.4 0.10039 C 0.40122 0.10247 0.40122 0.10571 0.40243 0.10779 C 0.4059 0.11473 0.41146 0.12236 0.41528 0.12861 C 0.41979 0.13601 0.41997 0.13786 0.42465 0.14735 C 0.42535 0.14897 0.42708 0.15197 0.42708 0.15197 C 0.4283 0.15868 0.43299 0.17094 0.43299 0.17094 C 0.43368 0.17557 0.43524 0.17996 0.43524 0.18505 C 0.4349 0.21767 0.4349 0.25075 0.4342 0.28359 C 0.43403 0.2903 0.43021 0.30534 0.42934 0.31043 C 0.42691 0.32616 0.42344 0.34651 0.41528 0.35901 C 0.41406 0.36086 0.41198 0.36178 0.41059 0.36363 C 0.40052 0.37844 0.40972 0.37173 0.39878 0.37774 C 0.38802 0.39208 0.37187 0.39787 0.35764 0.40434 C 0.35486 0.4055 0.35243 0.40828 0.34948 0.4092 C 0.34375 0.41105 0.33767 0.41105 0.33177 0.41221 C 0.3224 0.421 0.30521 0.42216 0.2941 0.42331 C 0.28194 0.42794 0.27066 0.43627 0.25885 0.44205 C 0.25625 0.44344 0.25434 0.44668 0.25174 0.44806 C 0.24253 0.45385 0.23437 0.4557 0.22587 0.46379 C 0.22344 0.46657 0.22101 0.46911 0.21875 0.47189 C 0.21719 0.47374 0.2158 0.47628 0.21406 0.47814 C 0.2059 0.48646 0.19653 0.49317 0.18819 0.5015 C 0.18003 0.50936 0.18542 0.50636 0.17882 0.50936 C 0.17014 0.52093 0.17847 0.51075 0.16701 0.52185 C 0.16111 0.52764 0.1592 0.5325 0.15295 0.53758 C 0.15069 0.54152 0.14792 0.54476 0.14583 0.54846 C 0.14219 0.55563 0.1408 0.56511 0.13889 0.57367 C 0.13924 0.58038 0.13872 0.58732 0.13993 0.59403 C 0.14062 0.59842 0.14392 0.6012 0.14583 0.60513 C 0.14931 0.61207 0.15278 0.61878 0.15642 0.62549 C 0.15677 0.62595 0.17413 0.63474 0.17535 0.63474 C 0.19809 0.63566 0.22083 0.6359 0.24358 0.63613 C 0.24514 0.63682 0.2467 0.63775 0.24826 0.63798 C 0.2592 0.6389 0.27049 0.63659 0.28125 0.63937 C 0.28437 0.64052 0.28247 0.64816 0.28351 0.65186 C 0.28264 0.67198 0.28663 0.67892 0.27639 0.68794 C 0.27292 0.69535 0.27517 0.70552 0.27066 0.71154 " pathEditMode="relative" ptsTypes="fffffffffffffffffffffffffffffffffffffffffffffffffA">
                                      <p:cBhvr>
                                        <p:cTn id="10" dur="2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-0.04534 C 0.04375 -0.07587 0.0901 -0.10617 -0.00868 -0.0798 C -0.10764 -0.05343 -0.50139 -0.01179 -0.59688 0.11312 C -0.69254 0.23803 -0.63767 0.45362 -0.58281 0.66945 " pathEditMode="relative" ptsTypes="aaaA">
                                      <p:cBhvr>
                                        <p:cTn id="14" dur="2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8.02683E-7 C 0.00903 -0.00416 0.00903 -0.01573 0.01285 -0.02498 C 0.01841 -0.03817 0.02552 -0.05159 0.03177 -0.06431 C 0.03316 -0.06708 0.03264 -0.07078 0.03403 -0.07356 C 0.0349 -0.07541 0.03664 -0.07657 0.03768 -0.07842 C 0.04098 -0.08374 0.0415 -0.08837 0.04584 -0.09253 C 0.04861 -0.09785 0.06007 -0.11335 0.06354 -0.11589 C 0.06771 -0.11867 0.06927 -0.11936 0.07292 -0.12376 C 0.08403 -0.13717 0.08681 -0.14296 0.10122 -0.15036 C 0.11823 -0.16794 0.13681 -0.17164 0.15764 -0.17557 C 0.16459 -0.17881 0.1717 -0.1802 0.17882 -0.18182 C 0.18455 -0.18436 0.19063 -0.18506 0.19653 -0.18645 C 0.20122 -0.1876 0.21059 -0.18968 0.21059 -0.18945 C 0.25157 -0.20888 0.30261 -0.19315 0.34705 -0.18645 C 0.35608 -0.18344 0.36476 -0.18274 0.37414 -0.18182 C 0.38559 -0.1765 0.39775 -0.17395 0.40938 -0.16933 C 0.4257 -0.16285 0.43802 -0.15221 0.45295 -0.14273 C 0.45677 -0.13741 0.45816 -0.13278 0.46111 -0.127 C 0.46459 -0.12052 0.46476 -0.12445 0.46702 -0.11751 C 0.46962 -0.10965 0.46858 -0.1034 0.47414 -0.09877 C 0.47934 -0.08744 0.48073 -0.07541 0.48941 -0.06732 C 0.49219 -0.05691 0.48889 -0.06963 0.49289 -0.0532 C 0.49323 -0.05159 0.4941 -0.04858 0.4941 -0.04835 C 0.49445 -0.04326 0.49514 -0.03817 0.49532 -0.03285 C 0.49584 -0.02128 0.49584 -0.00995 0.49653 0.00162 C 0.49705 0.00948 0.49879 0.02521 0.49879 0.02544 C 0.49983 0.0576 0.51285 0.14388 0.49167 0.15198 C 0.48681 0.1566 0.48177 0.15568 0.47639 0.15845 C 0.47223 0.16054 0.4691 0.16586 0.46476 0.16771 C 0.45955 0.17002 0.45556 0.17326 0.45052 0.17557 C 0.44688 0.18043 0.44566 0.18621 0.44219 0.1913 C 0.44045 0.19454 0.43716 0.19616 0.43525 0.19917 C 0.43386 0.20426 0.42934 0.21328 0.42934 0.21351 C 0.42743 0.22207 0.42865 0.21628 0.42587 0.23039 C 0.42535 0.23248 0.42466 0.23664 0.42466 0.23687 C 0.42587 0.24936 0.4257 0.25052 0.43177 0.25862 C 0.43299 0.26509 0.43924 0.28013 0.44462 0.28221 C 0.44827 0.2836 0.46389 0.28499 0.4658 0.28522 C 0.47257 0.28753 0.47518 0.28846 0.47761 0.29794 C 0.47726 0.31298 0.47761 0.32824 0.47639 0.34328 C 0.47587 0.34536 0.47049 0.34767 0.46927 0.34814 C 0.46285 0.35091 0.45608 0.35091 0.44931 0.35276 C 0.44254 0.36664 0.44705 0.35554 0.44705 0.39024 " pathEditMode="relative" rAng="0" ptsTypes="ffffffffffffffffffffffffffffffffffffffffffA">
                                      <p:cBhvr>
                                        <p:cTn id="18" dur="2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" y="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29 -0.05505 C 0.01389 -0.06731 0.01563 -0.07587 0.02066 -0.08698 C 0.02361 -0.09345 0.02639 -0.10062 0.03212 -0.10294 C 0.03733 -0.11219 0.04566 -0.11959 0.05313 -0.12607 C 0.06163 -0.13393 0.06563 -0.14203 0.07639 -0.14504 C 0.08038 -0.14874 0.08438 -0.1492 0.08906 -0.15059 C 0.10278 -0.15059 0.11684 -0.15059 0.13073 -0.14966 C 0.13212 -0.14943 0.13299 -0.14712 0.13438 -0.14642 C 0.14097 -0.14365 0.14844 -0.14295 0.15521 -0.14087 C 0.1599 -0.13671 0.16511 -0.1337 0.17031 -0.13069 C 0.17292 -0.12537 0.17639 -0.12376 0.17952 -0.1189 C 0.18386 -0.11219 0.18525 -0.10641 0.19115 -0.10155 C 0.19497 -0.09438 0.19757 -0.08952 0.19931 -0.08096 C 0.19896 -0.06963 0.19879 -0.05806 0.19809 -0.04626 C 0.19775 -0.04117 0.19219 -0.03192 0.19219 -0.03169 C 0.18976 -0.02128 0.18281 -0.01133 0.17709 -0.00277 C 0.16563 0.01434 0.15538 0.03308 0.13889 0.04372 C 0.13351 0.05321 0.13993 0.04372 0.13316 0.0495 C 0.13177 0.05066 0.13108 0.05274 0.12969 0.05367 C 0.12656 0.05644 0.1217 0.05691 0.11806 0.05829 C 0.10643 0.05783 0.09479 0.05783 0.08316 0.05691 C 0.07656 0.05644 0.06997 0.05228 0.06354 0.05089 C 0.05834 0.04974 0.05347 0.04765 0.04844 0.0465 C 0.0441 0.04557 0.03577 0.04372 0.03577 0.04395 C -0.01337 0.04418 -0.0625 0.04418 -0.11163 0.04488 C -0.121 0.04511 -0.12899 0.05598 -0.13837 0.05829 C -0.14166 0.06107 -0.14531 0.06385 -0.14878 0.06685 C -0.15121 0.07171 -0.1526 0.07657 -0.15451 0.08143 C -0.15573 0.08952 -0.1566 0.09924 -0.16041 0.10618 C -0.16528 0.12723 -0.16146 0.10872 -0.16146 0.16285 " pathEditMode="relative" rAng="0" ptsTypes="fffffffffffffffffffffffffffffA">
                                      <p:cBhvr>
                                        <p:cTn id="22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" y="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00093 C 0.0026 -0.01088 0.00052 -0.01851 0.00937 -0.02198 C 0.00972 -0.0236 0.00972 -0.02568 0.01059 -0.02661 C 0.01232 -0.02892 0.02586 -0.03378 0.02812 -0.03401 C 0.03524 -0.03401 0.04218 -0.03378 0.0493 -0.03285 C 0.05382 -0.03216 0.05329 -0.02938 0.05763 -0.02661 C 0.06319 -0.02314 0.07031 -0.02175 0.07638 -0.02059 C 0.08368 -0.01481 0.09166 -0.00602 0.1 -0.00232 C 0.10746 0.00462 0.11024 0.01665 0.11753 0.0229 C 0.121 0.02937 0.12465 0.03562 0.12708 0.04256 C 0.1302 0.05204 0.12986 0.06291 0.13177 0.07286 C 0.1309 0.09252 0.12951 0.11357 0.11996 0.13 C 0.11736 0.14573 0.1052 0.16817 0.09757 0.17996 C 0.09375 0.18575 0.09079 0.19245 0.08576 0.19639 C 0.08211 0.20587 0.07725 0.20726 0.07048 0.21304 C 0.06145 0.22021 0.05382 0.23016 0.04461 0.23687 C 0.03888 0.24843 0.03177 0.24751 0.02343 0.25214 C 0.01562 0.25607 0.00833 0.26023 4.44444E-6 0.26254 C -0.01546 0.27804 0.00798 0.25584 -0.01181 0.26856 C -0.01459 0.27064 -0.01632 0.27388 -0.01893 0.27596 C -0.02605 0.28267 -0.03334 0.28845 -0.04011 0.29562 C -0.04601 0.30187 -0.04167 0.29863 -0.04601 0.3065 C -0.04983 0.3132 -0.05417 0.32014 -0.05886 0.32593 C -0.0625 0.33911 -0.05695 0.32153 -0.06355 0.33333 C -0.07049 0.34605 -0.06164 0.33772 -0.06945 0.3442 C -0.07118 0.34998 -0.07292 0.35623 -0.07535 0.36248 C -0.07674 0.36502 -0.08004 0.37127 -0.08004 0.3715 C -0.08368 0.38514 -0.08681 0.39856 -0.0882 0.4136 C -0.08785 0.42192 -0.08785 0.43071 -0.08716 0.43881 C -0.08646 0.44737 -0.08039 0.45292 -0.07657 0.45847 C -0.07118 0.46657 -0.06945 0.47675 -0.06233 0.48276 C -0.06077 0.4897 -0.054 0.5015 -0.04948 0.5052 C -0.04393 0.51607 -0.04723 0.51214 -0.04115 0.51723 C -0.03889 0.52209 -0.0323 0.53134 -0.0283 0.53388 C -0.02032 0.53944 -0.03021 0.52926 -0.01893 0.54013 C -0.01059 0.54776 -0.00261 0.55655 0.0059 0.56419 C 0.0092 0.56719 0.01302 0.56835 0.01649 0.57136 C 0.02066 0.58015 0.03003 0.58316 0.03767 0.58477 C 0.04218 0.60513 0.03975 0.59842 0.03871 0.63497 C 0.0375 0.63011 0.03767 0.6322 0.03767 0.62896 " pathEditMode="relative" rAng="0" ptsTypes="fffffffffffffffffffffffffffffffffffffffA">
                                      <p:cBhvr>
                                        <p:cTn id="26" dur="20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19 -0.03261 C 0.03524 -0.03631 0.03194 -0.04117 0.02881 -0.04487 C 0.01857 -0.0569 0.02534 -0.0458 0.01701 -0.05598 C 0.01371 -0.05991 0.01076 -0.0643 0.00763 -0.06847 C 0.00486 -0.07217 -0.00313 -0.07471 -0.00643 -0.07934 C -0.00764 -0.08096 -0.00851 -0.08304 -0.0099 -0.0842 C -0.01268 -0.08628 -0.01632 -0.08582 -0.01945 -0.0872 C -0.03178 -0.09322 -0.04358 -0.10016 -0.05591 -0.10594 C -0.0665 -0.11103 -0.05539 -0.1071 -0.06407 -0.11242 C -0.07327 -0.1182 -0.08299 -0.1226 -0.09237 -0.12792 C -0.09809 -0.13115 -0.1033 -0.13578 -0.10886 -0.13902 C -0.11494 -0.14249 -0.12136 -0.14411 -0.12761 -0.14688 C -0.13525 -0.15035 -0.14219 -0.1566 -0.15 -0.15938 C -0.16303 -0.16423 -0.17657 -0.16747 -0.18994 -0.17025 C -0.21702 -0.18251 -0.24601 -0.18274 -0.27344 -0.19222 C -0.3224 -0.19153 -0.3941 -0.20263 -0.44757 -0.18135 C -0.45209 -0.17719 -0.45747 -0.17487 -0.46181 -0.17025 C -0.46355 -0.1684 -0.46476 -0.16585 -0.4665 -0.164 C -0.46875 -0.16169 -0.47344 -0.15776 -0.47344 -0.15776 C -0.47761 -0.14966 -0.48316 -0.14249 -0.48994 -0.13902 C -0.49462 -0.13277 -0.49948 -0.12792 -0.50417 -0.12167 C -0.50573 -0.1145 -0.51077 -0.10825 -0.51355 -0.10131 C -0.5165 -0.09368 -0.51702 -0.08512 -0.52049 -0.07772 C -0.52171 -0.07055 -0.52292 -0.06315 -0.52414 -0.05598 C -0.52379 -0.04233 -0.52362 -0.02868 -0.52292 -0.01503 C -0.52188 0.00648 -0.50296 0.03031 -0.48872 0.03817 C -0.48507 0.04488 -0.47934 0.05136 -0.47344 0.0539 C -0.47101 0.05367 -0.45261 0.0539 -0.44532 0.05066 C -0.43924 0.04789 -0.43594 0.04095 -0.43004 0.03817 C -0.42917 0.03655 -0.42865 0.03493 -0.42761 0.03355 C -0.42657 0.03216 -0.425 0.0317 -0.42414 0.03031 C -0.42344 0.02892 -0.42362 0.02707 -0.42292 0.02568 C -0.42119 0.02221 -0.41875 0.01967 -0.41702 0.0162 C -0.4158 0.00879 -0.41459 0.00162 -0.41355 -0.00578 C -0.41459 -0.02382 -0.41268 -0.02683 -0.41945 -0.03886 C -0.42188 -0.0495 -0.43195 -0.06037 -0.43941 -0.06523 C -0.44757 -0.07656 -0.4599 -0.08119 -0.47119 -0.08558 C -0.48403 -0.08512 -0.49705 -0.08558 -0.5099 -0.0842 C -0.51719 -0.0835 -0.52362 -0.07471 -0.53004 -0.07147 C -0.53594 -0.06847 -0.54271 -0.06638 -0.54879 -0.06361 C -0.55608 -0.05389 -0.56598 -0.04811 -0.57344 -0.03886 C -0.58369 -0.02544 -0.58924 -0.00694 -0.59931 0.00671 C -0.60712 0.0317 -0.61407 0.05552 -0.61823 0.08212 C -0.61858 0.13232 -0.61407 0.23595 -0.62171 0.30142 C -0.62327 0.3146 -0.62674 0.32755 -0.62882 0.34074 C -0.62969 0.35231 -0.63316 0.36526 -0.63351 0.37683 C -0.63386 0.38677 -0.63351 0.39649 -0.63351 0.40643 " pathEditMode="relative" ptsTypes="ffffffffffffffffffffffffffffffffffffffffffffffA">
                                      <p:cBhvr>
                                        <p:cTn id="30" dur="2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31 -0.04256 C 0.02796 -0.04765 0.03091 -0.04765 0.0349 -0.05205 C 0.04462 -0.06269 0.05608 -0.0724 0.06303 -0.08651 C 0.06528 -0.09808 0.07362 -0.10594 0.0783 -0.11635 C 0.08299 -0.12676 0.08507 -0.13833 0.08889 -0.1492 C 0.08976 -0.15498 0.08993 -0.161 0.09132 -0.16655 C 0.09254 -0.17187 0.09445 -0.17696 0.09601 -0.18205 C 0.09671 -0.18413 0.09688 -0.18644 0.09723 -0.18853 C 0.09809 -0.20194 0.09931 -0.21305 0.1007 -0.226 C 0.10035 -0.2607 0.10903 -0.3146 0.09254 -0.34999 C 0.09063 -0.35993 0.09219 -0.35438 0.08664 -0.36549 L 0.08664 -0.36549 C 0.08542 -0.36965 0.08507 -0.37451 0.08299 -0.37798 C 0.08212 -0.37937 0.08073 -0.38006 0.07952 -0.38122 C 0.07622 -0.39348 0.08108 -0.37913 0.07483 -0.38746 C 0.07362 -0.38908 0.07362 -0.39209 0.0724 -0.39371 C 0.07032 -0.39648 0.06684 -0.39671 0.06424 -0.39857 C 0.05799 -0.4099 0.04914 -0.41429 0.03959 -0.41892 C 0.02066 -0.42817 0.00834 -0.43442 -0.01215 -0.43766 C -0.02291 -0.4372 -0.06736 -0.43974 -0.08402 -0.43303 C -0.08663 -0.43072 -0.08958 -0.4291 -0.09218 -0.42679 C -0.0967 -0.42239 -0.10034 -0.41661 -0.1052 -0.41268 C -0.11041 -0.40157 -0.10399 -0.41429 -0.11111 -0.40319 C -0.11388 -0.39903 -0.11458 -0.39371 -0.11701 -0.38908 C -0.12708 -0.3442 -0.08993 -0.34976 -0.06996 -0.34837 C -0.05399 -0.34999 -0.05295 -0.34837 -0.04513 -0.3641 C -0.04027 -0.38908 -0.046 -0.41661 -0.06406 -0.42817 C -0.06875 -0.43488 -0.07291 -0.43905 -0.07934 -0.44228 C -0.09392 -0.46264 -0.10954 -0.46495 -0.12864 -0.47051 C -0.19357 -0.46889 -0.16701 -0.47189 -0.20277 -0.46125 C -0.20711 -0.45732 -0.2118 -0.45316 -0.21579 -0.44853 C -0.22534 -0.43743 -0.21892 -0.4409 -0.22638 -0.43766 C -0.22968 -0.43095 -0.23524 -0.42979 -0.23923 -0.42355 C -0.24566 -0.4136 -0.25017 -0.40157 -0.25694 -0.39209 C -0.25902 -0.38422 -0.26041 -0.38006 -0.26406 -0.37335 C -0.26545 -0.36757 -0.26666 -0.36225 -0.26753 -0.35623 C -0.26684 -0.32732 -0.271 -0.30974 -0.26041 -0.28869 C -0.25885 -0.27897 -0.25416 -0.27134 -0.25104 -0.26209 C -0.24965 -0.25792 -0.24947 -0.25168 -0.24757 -0.24798 C -0.24652 -0.24612 -0.24496 -0.24497 -0.24392 -0.24335 C -0.24062 -0.23803 -0.24149 -0.23479 -0.23697 -0.23086 C -0.2302 -0.21837 -0.23385 -0.2223 -0.2276 -0.21675 C -0.22413 -0.20287 -0.21458 -0.19153 -0.20746 -0.18066 C -0.20486 -0.17673 -0.20312 -0.17187 -0.20052 -0.16794 C -0.19722 -0.16285 -0.1927 -0.15938 -0.18993 -0.15383 C -0.18489 -0.14411 -0.18229 -0.13208 -0.17934 -0.12098 C -0.17586 -0.09461 -0.17812 -0.11473 -0.17812 -0.05991 " pathEditMode="relative" ptsTypes="ffffffffffFfffffffffffffffffffffffffffffffffffA">
                                      <p:cBhvr>
                                        <p:cTn id="34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7 -0.0532 C 0.01042 -0.05644 0.01007 -0.05945 0.01111 -0.06223 C 0.0118 -0.06431 0.01371 -0.06523 0.01476 -0.06662 C 0.01823 -0.07171 0.02101 -0.07772 0.02413 -0.08328 C 0.02535 -0.08513 0.02639 -0.08721 0.0276 -0.08906 C 0.02847 -0.09068 0.03003 -0.09345 0.03003 -0.09322 C 0.03316 -0.11103 0.0401 -0.12676 0.04305 -0.14434 C 0.04201 -0.15799 0.04201 -0.17881 0.03698 -0.192 C 0.03142 -0.20611 0.02187 -0.22161 0.01232 -0.23225 C 0.0059 -0.23919 -0.00208 -0.24404 -0.00903 -0.25029 C -0.01198 -0.25607 -0.01528 -0.25561 -0.01962 -0.26047 C -0.02691 -0.2688 -0.03889 -0.28499 -0.04809 -0.28892 C -0.05122 -0.29517 -0.05625 -0.29979 -0.06094 -0.30396 C -0.06458 -0.31043 -0.06788 -0.31645 -0.07413 -0.31853 C -0.11788 -0.31737 -0.15955 -0.31552 -0.20278 -0.31275 C -0.21042 -0.31043 -0.21667 -0.30604 -0.22413 -0.30396 C -0.23038 -0.29979 -0.23472 -0.29355 -0.24063 -0.28892 C -0.24896 -0.28267 -0.25851 -0.27874 -0.26667 -0.2725 C -0.27031 -0.26671 -0.27292 -0.26301 -0.27847 -0.26047 C -0.28177 -0.25468 -0.28577 -0.25468 -0.29045 -0.25029 C -0.29514 -0.24057 -0.30035 -0.23086 -0.30573 -0.22184 C -0.31511 -0.20611 -0.30295 -0.2304 -0.31268 -0.21143 C -0.31476 -0.20749 -0.31684 -0.20333 -0.31875 -0.1994 C -0.31997 -0.19685 -0.32118 -0.19061 -0.32118 -0.19038 C -0.3224 -0.18136 -0.32379 -0.17326 -0.32465 -0.16378 C -0.32431 -0.15776 -0.325 -0.15152 -0.32344 -0.14573 C -0.32049 -0.13486 -0.30486 -0.11821 -0.29636 -0.1145 C -0.29132 -0.10548 -0.29722 -0.11427 -0.28802 -0.10687 C -0.28177 -0.10201 -0.2809 -0.09877 -0.27257 -0.09669 C -0.26163 -0.08952 -0.26198 -0.0923 -0.24549 -0.09345 C -0.24149 -0.0953 -0.23872 -0.09785 -0.23472 -0.09947 C -0.23125 -0.10641 -0.22899 -0.10849 -0.22292 -0.1115 C -0.2217 -0.11358 -0.22083 -0.11589 -0.21945 -0.11751 C -0.21736 -0.12006 -0.21233 -0.12353 -0.21233 -0.12329 C -0.20104 -0.14434 -0.20972 -0.1573 -0.21945 -0.17418 C -0.23507 -0.20079 -0.25452 -0.2179 -0.27847 -0.23086 C -0.28524 -0.23433 -0.29063 -0.23942 -0.2974 -0.24266 C -0.30643 -0.24705 -0.31632 -0.24821 -0.32587 -0.25168 C -0.38333 -0.25029 -0.36493 -0.25792 -0.38976 -0.24705 C -0.39931 -0.24289 -0.40486 -0.23872 -0.4132 -0.23086 C -0.41597 -0.22831 -0.42274 -0.22484 -0.42274 -0.22461 C -0.42813 -0.2142 -0.42153 -0.22508 -0.42882 -0.21883 C -0.43837 -0.21027 -0.42917 -0.21443 -0.43698 -0.21143 C -0.43976 -0.20426 -0.44115 -0.20125 -0.44636 -0.19662 C -0.44809 -0.18968 -0.45 -0.1876 -0.45469 -0.18321 C -0.45799 -0.17233 -0.46146 -0.17233 -0.46771 -0.16516 C -0.47483 -0.1573 -0.48038 -0.14712 -0.48542 -0.13694 C -0.48906 -0.12954 -0.49306 -0.12468 -0.4974 -0.11751 C -0.49861 -0.11543 -0.50087 -0.1115 -0.50087 -0.11127 C -0.50347 -0.10178 -0.51146 -0.09322 -0.51615 -0.08466 C -0.51754 -0.07957 -0.52066 -0.07379 -0.52327 -0.06986 C -0.52413 -0.06847 -0.52587 -0.06801 -0.52674 -0.06662 C -0.52899 -0.06361 -0.53021 -0.05945 -0.53281 -0.05644 C -0.53438 -0.05436 -0.53594 -0.05228 -0.5375 -0.05043 C -0.53941 -0.04326 -0.54306 -0.03771 -0.54566 -0.031 C -0.5474 -0.02637 -0.55018 -0.02244 -0.55156 -0.01758 C -0.55243 -0.01457 -0.55261 -0.01133 -0.55399 -0.00856 C -0.56024 0.00324 -0.56528 0.0148 -0.56806 0.02868 C -0.56771 0.0384 -0.56754 0.04858 -0.56684 0.05852 C -0.56667 0.06061 -0.56719 0.06361 -0.5658 0.06454 C -0.56476 0.06523 -0.56458 0.06014 -0.56458 0.06037 " pathEditMode="relative" rAng="0" ptsTypes="ffffffffffffffffffffffffffffffffffffffffffffffffffffffffffffA">
                                      <p:cBhvr>
                                        <p:cTn id="38" dur="2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52 -0.04048 C 0.025 -0.06222 0.02795 -0.10224 0.01614 -0.12352 C 0.01336 -0.13416 0.00798 -0.15036 0.00069 -0.15637 C -0.00313 -0.16516 -0.00799 -0.17441 -0.01337 -0.18159 C -0.0165 -0.19014 -0.02171 -0.19338 -0.02744 -0.1987 C -0.03125 -0.20217 -0.03559 -0.20449 -0.03924 -0.20819 C -0.0415 -0.2105 -0.04271 -0.2142 -0.04514 -0.21605 C -0.05244 -0.22207 -0.06077 -0.22577 -0.06858 -0.23016 C -0.08004 -0.23664 -0.09098 -0.24219 -0.10278 -0.24728 C -0.10938 -0.25029 -0.11476 -0.25746 -0.12153 -0.26 C -0.13785 -0.26625 -0.15278 -0.27735 -0.16858 -0.28499 C -0.18716 -0.29378 -0.21059 -0.29863 -0.22987 -0.30234 C -0.24098 -0.30673 -0.25348 -0.30881 -0.26511 -0.3102 C -0.30747 -0.31992 -0.35556 -0.31113 -0.39809 -0.3102 C -0.41962 -0.3028 -0.43247 -0.30627 -0.46042 -0.30534 C -0.4691 -0.30234 -0.47761 -0.29863 -0.48629 -0.29609 C -0.49393 -0.28892 -0.4849 -0.29632 -0.49931 -0.29123 C -0.50226 -0.29008 -0.50469 -0.28661 -0.50747 -0.28499 C -0.51546 -0.28013 -0.525 -0.27758 -0.53334 -0.27411 C -0.54428 -0.25885 -0.53021 -0.27689 -0.54046 -0.26787 C -0.54184 -0.26671 -0.54254 -0.2644 -0.54393 -0.26301 C -0.54983 -0.25676 -0.5566 -0.25191 -0.56268 -0.24589 C -0.5665 -0.24196 -0.57327 -0.23317 -0.57327 -0.23317 C -0.57535 -0.22507 -0.57865 -0.21952 -0.58386 -0.21443 C -0.58507 -0.20796 -0.58716 -0.20426 -0.58976 -0.1987 C -0.59237 -0.18529 -0.59723 -0.17326 -0.59931 -0.15961 C -0.6007 -0.1418 -0.60487 -0.12005 -0.59688 -0.10479 C -0.59462 -0.09322 -0.5816 -0.06939 -0.57327 -0.06246 C -0.57066 -0.05667 -0.56875 -0.05505 -0.56389 -0.05297 C -0.55382 -0.04233 -0.53039 -0.03123 -0.51684 -0.031 C -0.47136 -0.03007 -0.42587 -0.0303 -0.38039 -0.02961 C -0.34862 -0.02915 -0.31684 -0.02845 -0.28507 -0.02799 C -0.27119 -0.02151 -0.28646 -0.02822 -0.24983 -0.02475 C -0.23994 -0.02382 -0.23021 -0.01503 -0.22049 -0.01226 C -0.21928 -0.0111 -0.21789 -0.01018 -0.21684 -0.00902 C -0.21511 -0.00717 -0.21389 -0.00463 -0.21216 -0.00277 C -0.20244 0.00694 -0.19271 0.01619 -0.18282 0.02545 C -0.17865 0.02938 -0.175 0.03377 -0.17101 0.03794 C -0.16875 0.04025 -0.16389 0.04418 -0.16389 0.04418 C -0.1599 0.05135 -0.1566 0.05251 -0.15226 0.05991 C -0.15 0.06847 -0.15261 0.06084 -0.1474 0.06917 C -0.14289 0.07634 -0.14046 0.08605 -0.13455 0.09114 C -0.13195 0.09785 -0.12987 0.10248 -0.12518 0.10687 C -0.12414 0.1108 -0.11823 0.1226 -0.11806 0.12561 C -0.11737 0.14226 -0.11806 0.15915 -0.11806 0.17581 " pathEditMode="relative" rAng="0" ptsTypes="ffffffffffffffffffffffffffffffffffffffffffffA">
                                      <p:cBhvr>
                                        <p:cTn id="42" dur="20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0.01874 C -0.02466 -0.02059 -0.01858 -0.02198 -0.01216 -0.02314 C -0.00556 -0.02267 0.00121 -0.02267 0.00781 -0.02175 C 0.01111 -0.02129 0.01736 -0.01874 0.01736 -0.01851 C 0.02222 -0.01388 0.02777 -0.01134 0.03263 -0.00694 C 0.03871 -0.00116 0.04392 0.0067 0.05017 0.01226 C 0.05711 0.01827 0.05833 0.01758 0.06441 0.02683 C 0.06597 0.03261 0.06788 0.03562 0.07135 0.04025 C 0.07343 0.04765 0.07864 0.05158 0.0809 0.05921 C 0.08368 0.06893 0.08524 0.07841 0.08663 0.08859 C 0.08559 0.11982 0.08732 0.12074 0.07847 0.14272 C 0.07465 0.15244 0.07326 0.16169 0.06562 0.16793 C 0.0625 0.17927 0.05503 0.18667 0.04913 0.19569 C 0.04496 0.20217 0.04895 0.19939 0.04322 0.20148 C 0.03541 0.21651 0.04722 0.19639 0.03611 0.20772 C 0.03506 0.20865 0.03576 0.21096 0.03489 0.21212 C 0.02517 0.22299 0.00642 0.23363 -0.00625 0.23687 C -0.01875 0.2445 -0.04445 0.24496 -0.06042 0.24705 C -0.07587 0.25144 -0.06598 0.24936 -0.0816 0.25167 C -0.09063 0.25306 -0.10851 0.2563 -0.10851 0.25653 C -0.13247 0.25514 -0.15643 0.25445 -0.18039 0.25306 C -0.19254 0.2526 -0.20452 0.24612 -0.21684 0.24427 C -0.22292 0.24126 -0.2283 0.23687 -0.23438 0.23386 C -0.24341 0.2297 -0.25313 0.226 -0.26146 0.21952 C -0.27119 0.21189 -0.279 0.20078 -0.28855 0.19292 C -0.2915 0.1876 -0.29115 0.18343 -0.29566 0.17973 C -0.29723 0.17187 -0.29844 0.16793 -0.30157 0.16076 C -0.3033 0.15683 -0.30625 0.14897 -0.30625 0.1492 C -0.3073 0.14272 -0.30851 0.13694 -0.30973 0.13115 C -0.31007 0.12676 -0.31025 0.12236 -0.31094 0.11797 C -0.31181 0.11265 -0.31441 0.10201 -0.31441 0.10224 C -0.31494 0.07402 -0.31181 0.0414 -0.32032 0.01364 C -0.32275 -0.00949 -0.33646 -0.04465 -0.34983 -0.0613 C -0.35296 -0.06917 -0.35556 -0.06848 -0.36042 -0.07472 C -0.3625 -0.08328 -0.36875 -0.09508 -0.3757 -0.09808 C -0.37952 -0.10526 -0.37674 -0.10132 -0.38507 -0.10803 C -0.38716 -0.10988 -0.39219 -0.11104 -0.39219 -0.11104 C -0.40712 -0.12399 -0.43941 -0.11405 -0.45799 -0.11266 C -0.46476 -0.10988 -0.46962 -0.10572 -0.4757 -0.10109 C -0.47848 -0.09508 -0.48247 -0.09392 -0.48629 -0.08906 " pathEditMode="relative" rAng="0" ptsTypes="fffffffffffffffffffffffffffffffffffffffA">
                                      <p:cBhvr>
                                        <p:cTn id="46" dur="2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98011E-6 C 0.00452 -0.00717 0.00295 -0.01527 0.00712 -0.02244 C 0.0099 -0.03423 0.01042 -0.03446 0.00712 -0.05366 C 0.00695 -0.05436 0.00139 -0.06315 -2.77778E-6 -0.06523 C -0.00139 -0.06778 -0.00694 -0.06824 -0.00694 -0.06801 C -0.01371 -0.07564 -0.02812 -0.0805 -0.03767 -0.08258 C -0.05 -0.08859 -0.06198 -0.09137 -0.07534 -0.09276 C -0.1059 -0.09253 -0.13472 -0.09253 -0.16458 -0.08628 C -0.17673 -0.0798 -0.18837 -0.07286 -0.20121 -0.06824 C -0.20677 -0.06384 -0.21093 -0.05806 -0.21649 -0.05366 C -0.221 -0.04996 -0.22587 -0.04672 -0.23055 -0.04326 C -0.24236 -0.0229 -0.2585 -0.00578 -0.27048 0.01434 C -0.27465 0.02984 -0.27882 0.04534 -0.28333 0.06038 C -0.28264 0.07241 -0.28264 0.0849 -0.28107 0.09716 C -0.27968 0.10757 -0.26875 0.11566 -0.26354 0.12353 C -0.26041 0.12769 -0.25798 0.13301 -0.25521 0.1381 C -0.24757 0.15082 -0.22413 0.17049 -0.21059 0.17488 C -0.20364 0.1802 -0.1967 0.18228 -0.18819 0.18367 C -0.15729 0.18321 -0.12639 0.18344 -0.09548 0.18228 C -0.09114 0.18205 -0.08246 0.17974 -0.08246 0.17997 C -0.06458 0.17187 -0.04462 0.17257 -0.02587 0.16771 C -0.0033 0.16239 -0.03142 0.16771 -0.00937 0.16424 C -0.00382 0.16308 0.00712 0.16146 0.00712 0.1617 C 0.0217 0.1499 0.04375 0.14573 0.06111 0.14157 C 0.06736 0.14018 0.07361 0.13926 0.07986 0.1381 C 0.08177 0.13764 0.08386 0.13671 0.08577 0.13648 C 0.08768 0.13602 0.09167 0.13486 0.09167 0.13509 C 0.09913 0.13532 0.12604 0.13463 0.13993 0.1381 C 0.1441 0.13879 0.1474 0.1418 0.15157 0.14296 C 0.15677 0.14689 0.15886 0.14504 0.16216 0.15082 C 0.16198 0.15961 0.16788 0.2068 0.15157 0.21767 C 0.14931 0.22184 0.14584 0.22577 0.14584 0.23132 " pathEditMode="relative" rAng="0" ptsTypes="fffffffffffffffffffffffffffffffA">
                                      <p:cBhvr>
                                        <p:cTn id="50" dur="2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4302 C 0.0059 -0.04534 0.01163 -0.04835 0.01753 -0.04996 C 0.02778 -0.0569 0.02309 -0.05505 0.03177 -0.05737 C 0.03837 -0.0613 0.04357 -0.06431 0.05052 -0.06754 C 0.0526 -0.06801 0.05469 -0.06916 0.05712 -0.07032 C 0.05955 -0.07148 0.06458 -0.07333 0.06458 -0.0731 C 0.07535 -0.07263 0.08576 -0.0724 0.09653 -0.07148 C 0.11892 -0.06986 0.14114 -0.06222 0.16337 -0.05875 C 0.18298 -0.05575 0.21285 -0.04835 0.22934 -0.03262 C 0.23889 -0.02359 0.24774 -0.01272 0.25469 0.00069 C 0.26528 0.02082 0.25972 0.01527 0.26771 0.02174 C 0.27118 0.03308 0.2717 0.03747 0.2776 0.04673 C 0.27986 0.06061 0.28368 0.0724 0.2875 0.08559 C 0.28715 0.09207 0.28715 0.09947 0.28646 0.10571 C 0.28489 0.11728 0.26805 0.12746 0.26007 0.12908 C 0.25781 0.13047 0.2559 0.13209 0.25347 0.13324 C 0.24878 0.13555 0.23923 0.13949 0.23923 0.13972 C 0.2316 0.13879 0.22396 0.13949 0.21632 0.13764 C 0.21475 0.13717 0.20955 0.13047 0.2085 0.12908 C 0.20225 0.12075 0.19653 0.1115 0.19097 0.10271 C 0.18889 0.09507 0.19028 0.09993 0.18437 0.08837 C 0.18316 0.08675 0.18107 0.08281 0.18107 0.08305 C 0.17934 0.07333 0.17673 0.06639 0.17552 0.05691 C 0.17621 0.02591 0.17239 0.00023 0.18646 -0.02383 C 0.18993 -0.03932 0.20104 -0.05274 0.2085 -0.06431 C 0.21371 -0.07333 0.21753 -0.08281 0.22396 -0.09045 C 0.24132 -0.11103 0.26406 -0.12931 0.2842 -0.1455 C 0.29722 -0.15591 0.31024 -0.16909 0.325 -0.1758 C 0.33229 -0.18367 0.34913 -0.2024 0.35781 -0.20611 C 0.36475 -0.21513 0.37239 -0.22461 0.38073 -0.23155 C 0.38923 -0.23942 0.38611 -0.23248 0.39288 -0.24381 C 0.39531 -0.24705 0.396 -0.2526 0.39844 -0.2563 C 0.39948 -0.25815 0.40156 -0.25954 0.40295 -0.26093 C 0.40798 -0.26741 0.41059 -0.27666 0.41597 -0.28383 C 0.41892 -0.30234 0.41475 -0.28175 0.42031 -0.29563 C 0.42448 -0.30534 0.4243 -0.3183 0.42812 -0.32871 C 0.42986 -0.33356 0.4316 -0.33796 0.4335 -0.34328 C 0.43403 -0.34467 0.43385 -0.34606 0.43455 -0.34721 C 0.43541 -0.34837 0.43663 -0.34837 0.43785 -0.3486 C 0.44132 -0.37474 0.44236 -0.40111 0.4368 -0.42655 C 0.43559 -0.4409 0.43298 -0.45177 0.42812 -0.46403 C 0.42396 -0.48947 0.40903 -0.51214 0.39392 -0.52787 C 0.38871 -0.53875 0.38073 -0.54268 0.37309 -0.54939 C 0.36701 -0.55494 0.37239 -0.55332 0.36441 -0.55956 C 0.36232 -0.56118 0.35989 -0.56165 0.35781 -0.56257 C 0.34965 -0.56697 0.34323 -0.57344 0.33472 -0.57529 C 0.32396 -0.58223 0.32916 -0.58038 0.31944 -0.58223 C 0.29496 -0.58131 0.2809 -0.57923 0.25469 -0.57853 C 0.2276 -0.57553 0.21979 -0.5746 0.19653 -0.56373 C 0.19496 -0.56257 0.19375 -0.56095 0.19219 -0.55956 C 0.19062 -0.55864 0.18906 -0.55795 0.1875 -0.55679 C 0.18021 -0.54985 0.17552 -0.5406 0.16666 -0.53643 C 0.1625 -0.53111 0.15712 -0.52834 0.1526 -0.52325 C 0.14844 -0.51908 0.14531 -0.51515 0.14045 -0.51214 C 0.13316 -0.50729 0.14132 -0.51446 0.13385 -0.50775 C 0.1316 -0.50567 0.12743 -0.50173 0.12743 -0.5015 C 0.12448 -0.49665 0.12187 -0.49526 0.11736 -0.49341 C 0.10764 -0.48092 0.09774 -0.4675 0.08975 -0.45293 C 0.08767 -0.44275 0.09097 -0.45385 0.08541 -0.44552 C 0.08489 -0.44414 0.08489 -0.44252 0.08437 -0.44136 C 0.08264 -0.43673 0.07934 -0.43211 0.07691 -0.42817 C 0.07465 -0.42517 0.07014 -0.41938 0.07014 -0.41915 C 0.06892 -0.41429 0.06701 -0.40967 0.06458 -0.40481 C 0.06354 -0.39972 0.06094 -0.39695 0.0592 -0.39209 C 0.05677 -0.38445 0.05503 -0.37728 0.05139 -0.37058 C 0.04774 -0.35138 0.04271 -0.32963 0.04271 -0.30997 " pathEditMode="relative" rAng="0" ptsTypes="fffffffffffffffffffffffffffffffffffffffffffffffffffffffffffffffffA">
                                      <p:cBhvr>
                                        <p:cTn id="54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-1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27944E-6 C -0.00711 -0.01597 -0.01857 -0.03655 -0.03177 -0.04095 C -0.03906 -0.04812 -0.0526 -0.0502 -0.05989 -0.05298 C -0.07586 -0.05876 -0.09218 -0.06223 -0.10816 -0.06848 C -0.12187 -0.06778 -0.13576 -0.06431 -0.1493 -0.06662 C -0.15138 -0.06686 -0.14531 -0.07333 -0.14704 -0.07518 C -0.14895 -0.07727 -0.15173 -0.0731 -0.15399 -0.07171 C -0.1592 -0.06778 -0.16267 -0.06431 -0.16701 -0.05992 C -0.16614 -0.06154 -0.16319 -0.06477 -0.16458 -0.06477 C -0.16788 -0.06477 -0.16857 -0.0576 -0.16944 -0.05483 C -0.17204 -0.04696 -0.17447 -0.0384 -0.17881 -0.03262 C -0.18003 -0.02337 -0.18229 -0.01458 -0.18576 -0.00671 C -0.18854 0.00855 -0.18715 0.00231 -0.18941 0.01202 C -0.18854 0.05019 -0.1927 0.08975 -0.18576 0.12676 C -0.18333 0.13971 -0.18437 0.13046 -0.18107 0.14041 C -0.17239 0.16562 -0.16441 0.18459 -0.1493 0.20194 C -0.14566 0.20587 -0.14097 0.21443 -0.13645 0.21721 C -0.12795 0.22276 -0.13177 0.21859 -0.12465 0.2223 C -0.11684 0.22646 -0.1092 0.23386 -0.10121 0.23594 C -0.09444 0.23964 -0.08802 0.2452 -0.08107 0.24797 C -0.06979 0.25237 -0.05625 0.2526 -0.04461 0.25491 C -0.00017 0.27041 0.04601 0.23849 0.08941 0.229 C 0.09705 0.2253 0.10521 0.2253 0.11303 0.2223 C 0.12952 0.21605 0.14775 0.21142 0.16355 0.20194 C 0.18421 0.18945 0.15608 0.20356 0.17882 0.19153 C 0.1823 0.18968 0.18612 0.18875 0.18941 0.18644 C 0.21632 0.16446 0.18004 0.19477 0.20469 0.17117 C 0.20573 0.17002 0.20712 0.17002 0.20834 0.16932 C 0.2099 0.1684 0.21164 0.16724 0.21303 0.16562 C 0.21789 0.16076 0.23108 0.1418 0.23768 0.13856 C 0.23924 0.13624 0.24063 0.1337 0.24237 0.13185 C 0.24462 0.1293 0.2474 0.12768 0.24948 0.12491 C 0.26146 0.10779 0.25157 0.11381 0.26007 0.10964 C 0.26789 0.0953 0.28681 0.07494 0.29184 0.05829 C 0.29948 0.03331 0.3066 0.00578 0.31997 -0.01365 C 0.32292 -0.02591 0.325 -0.0354 0.32709 -0.04789 C 0.32188 -0.0694 0.32761 -0.04442 0.32362 -0.10248 C 0.32101 -0.13926 0.31077 -0.17812 0.29775 -0.21027 C 0.29532 -0.22415 0.29271 -0.22693 0.28941 -0.23942 C 0.28664 -0.24983 0.29028 -0.24405 0.28473 -0.25492 C 0.279 -0.26602 0.27188 -0.2762 0.26598 -0.2873 C 0.26042 -0.29748 0.25764 -0.30812 0.24827 -0.31298 C 0.24028 -0.32455 0.24445 -0.32177 0.23768 -0.32478 C 0.23334 -0.33172 0.22744 -0.33473 0.22119 -0.33681 C 0.21233 -0.34513 0.2033 -0.34652 0.19306 -0.34884 C 0.16667 -0.34791 0.13646 -0.35346 0.10938 -0.34375 C 0.10712 -0.34143 0.104 -0.34028 0.10244 -0.33681 C 0.09862 -0.32894 0.09653 -0.31946 0.09306 -0.31113 C 0.09028 -0.2917 0.08941 -0.27944 0.08941 -0.25816 " pathEditMode="relative" rAng="0" ptsTypes="ffffffffffffffffffffffffffffffffffffffffffffffffA">
                                      <p:cBhvr>
                                        <p:cTn id="58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" y="-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 animBg="1"/>
      <p:bldP spid="8200" grpId="0" animBg="1"/>
      <p:bldP spid="8201" grpId="0" animBg="1"/>
      <p:bldP spid="8202" grpId="0" animBg="1"/>
      <p:bldP spid="8203" grpId="0" animBg="1"/>
      <p:bldP spid="8204" grpId="0" animBg="1"/>
      <p:bldP spid="8205" grpId="0" animBg="1"/>
      <p:bldP spid="8206" grpId="0" animBg="1"/>
      <p:bldP spid="8207" grpId="0" animBg="1"/>
      <p:bldP spid="8208" grpId="0" animBg="1"/>
      <p:bldP spid="8209" grpId="0" animBg="1"/>
      <p:bldP spid="8213" grpId="0" animBg="1"/>
      <p:bldP spid="8214" grpId="0" animBg="1"/>
      <p:bldP spid="82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428625"/>
            <a:ext cx="8143875" cy="610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WordArt 3"/>
          <p:cNvSpPr>
            <a:spLocks noChangeArrowheads="1" noChangeShapeType="1" noTextEdit="1"/>
          </p:cNvSpPr>
          <p:nvPr/>
        </p:nvSpPr>
        <p:spPr bwMode="auto">
          <a:xfrm>
            <a:off x="2195513" y="2924175"/>
            <a:ext cx="4608512" cy="1152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125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33CCCC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СЕМЬЯ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46 -0.09253 C 0.03889 -0.11427 0.04705 -0.1448 0.05886 -0.15984 C 0.06615 -0.1802 0.07865 -0.19893 0.09063 -0.21466 C 0.09514 -0.22045 0.09705 -0.22461 0.10226 -0.22877 C 0.10782 -0.23317 0.11164 -0.24057 0.11754 -0.24288 C 0.12761 -0.25237 0.14028 -0.26764 0.15174 -0.27434 C 0.17431 -0.28753 0.19775 -0.29933 0.2224 -0.30418 C 0.23681 -0.30303 0.24844 -0.29979 0.26233 -0.29794 C 0.27257 -0.29516 0.28264 -0.29354 0.29289 -0.29146 C 0.30174 -0.28799 0.30973 -0.28614 0.31875 -0.28221 C 0.32917 -0.27758 0.33733 -0.2681 0.34705 -0.26185 C 0.35539 -0.24682 0.3448 -0.2637 0.35643 -0.25237 C 0.35921 -0.24982 0.36355 -0.24288 0.36355 -0.24288 C 0.37049 -0.22369 0.3823 -0.20957 0.39167 -0.19269 C 0.39671 -0.18344 0.39879 -0.17719 0.40469 -0.16932 C 0.41042 -0.15383 0.40678 -0.16285 0.4165 -0.14272 C 0.42101 -0.13347 0.42205 -0.12121 0.42587 -0.11126 C 0.43004 -0.07842 0.43681 -0.0222 0.41997 0.00787 C 0.41198 0.03863 0.42275 3.79366E-7 0.41407 0.0236 C 0.40886 0.03748 0.40469 0.05297 0.4 0.06732 C 0.39497 0.08258 0.38941 0.09808 0.38351 0.11289 C 0.37709 0.12908 0.38091 0.11613 0.37414 0.13 C 0.37275 0.13301 0.37223 0.13671 0.37049 0.13949 C 0.36893 0.14203 0.36632 0.14319 0.36476 0.14573 C 0.35556 0.15938 0.34914 0.1765 0.33994 0.18969 C 0.31389 0.22716 0.279 0.25769 0.24115 0.2681 C 0.23091 0.26672 0.22032 0.26787 0.21059 0.26325 C 0.19132 0.25399 0.17223 0.24428 0.15296 0.23502 C 0.14428 0.23086 0.13698 0.22346 0.12813 0.21953 C 0.12171 0.21074 0.11424 0.20472 0.10695 0.19755 C 0.10244 0.19315 0.09983 0.18622 0.09532 0.18182 C 0.09167 0.17835 0.07709 0.16493 0.07292 0.16308 C 0.06684 0.15082 0.0757 0.16794 0.06355 0.14897 C 0.05591 0.13718 0.04844 0.1263 0.04115 0.11451 C 0.03664 0.10733 0.03073 0.10225 0.02587 0.09554 C 0.02362 0.08675 0.02535 0.0923 0.01858 0.08004 C 0.01598 0.07495 0.01546 0.06801 0.01285 0.06269 C 0.01094 0.05876 0.00799 0.05575 0.00591 0.05182 C 0.00313 0.04071 -0.00086 0.03077 -0.00468 0.02036 C -0.00902 0.00879 -0.01076 -0.00393 -0.01423 -0.01573 C -0.01736 -0.02614 -0.02152 -0.03585 -0.02361 -0.04696 C -0.02517 -0.07078 -0.02899 -0.09484 -0.03524 -0.11751 C -0.03888 -0.1455 -0.05277 -0.1721 -0.06354 -0.19593 C -0.07135 -0.21304 -0.07916 -0.22785 -0.08941 -0.24288 C -0.09218 -0.24682 -0.10086 -0.26347 -0.10364 -0.26648 C -0.10625 -0.26949 -0.11006 -0.27041 -0.11302 -0.27273 C -0.12795 -0.28429 -0.10677 -0.26972 -0.12239 -0.28383 C -0.12534 -0.28637 -0.12934 -0.28684 -0.13177 -0.29007 C -0.13333 -0.29216 -0.13472 -0.29447 -0.13645 -0.29632 C -0.14027 -0.30002 -0.14097 -0.29863 -0.14479 -0.30095 C -0.16736 -0.31483 -0.18559 -0.31945 -0.21059 -0.32292 C -0.23177 -0.32107 -0.25277 -0.31922 -0.27413 -0.3183 C -0.27881 -0.31598 -0.28333 -0.31344 -0.28819 -0.31182 C -0.29322 -0.30789 -0.29687 -0.30627 -0.30243 -0.30418 C -0.30659 -0.2984 -0.30954 -0.29933 -0.31423 -0.2947 C -0.31597 -0.29285 -0.31718 -0.29031 -0.31892 -0.28846 C -0.32118 -0.28614 -0.32361 -0.28429 -0.32586 -0.28221 C -0.32916 -0.2792 -0.33524 -0.27273 -0.33524 -0.27273 C -0.33906 -0.26278 -0.34548 -0.25468 -0.35069 -0.24612 C -0.36197 -0.22785 -0.36979 -0.20749 -0.38246 -0.1913 C -0.38576 -0.17094 -0.39444 -0.15244 -0.4 -0.13324 C -0.40572 -0.11358 -0.40989 -0.09368 -0.41423 -0.07356 C -0.41354 -0.03909 -0.41788 0.01064 -0.40121 0.04233 C -0.39965 0.05436 -0.39583 0.06523 -0.39062 0.07518 C -0.38281 0.10572 -0.36319 0.1307 -0.34583 0.15198 C -0.33819 0.16123 -0.33211 0.17257 -0.32465 0.18182 C -0.32066 0.18691 -0.31666 0.19246 -0.3118 0.19593 C -0.31024 0.19709 -0.3085 0.19778 -0.30711 0.19917 C -0.29739 0.20842 -0.28506 0.22531 -0.27413 0.2304 C -0.26909 0.23526 -0.26562 0.24081 -0.26006 0.24451 C -0.25138 0.26093 -0.23576 0.26348 -0.22239 0.2681 C -0.19027 0.26648 -0.18628 0.26787 -0.16128 0.25075 C -0.15329 0.23572 -0.13628 0.23294 -0.12586 0.22114 C -0.11406 0.20773 -0.10191 0.1957 -0.08941 0.18344 C -0.08316 0.17719 -0.0776 0.16794 -0.07066 0.16308 C -0.06909 0.16193 -0.06736 0.16123 -0.06597 0.15984 C -0.06232 0.15591 -0.05121 0.1425 -0.04826 0.13648 C -0.04461 0.12885 -0.04131 0.12237 -0.03645 0.11589 C -0.03263 0.10525 -0.02604 0.09785 -0.02118 0.0879 C -0.01545 0.07634 -0.01284 0.06315 -0.00937 0.0502 C -0.0092 0.04858 -0.00833 0.02522 -0.00711 0.02036 C -0.0052 0.01249 -5.55556E-7 0.00879 -5.55556E-7 3.79366E-7 " pathEditMode="relative" ptsTypes="fffffffffffffffffffffffffffffffffff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285750"/>
            <a:ext cx="8286750" cy="621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WordArt 3"/>
          <p:cNvSpPr>
            <a:spLocks noChangeArrowheads="1" noChangeShapeType="1" noTextEdit="1"/>
          </p:cNvSpPr>
          <p:nvPr/>
        </p:nvSpPr>
        <p:spPr bwMode="auto">
          <a:xfrm>
            <a:off x="2700338" y="2565400"/>
            <a:ext cx="3600450" cy="1152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125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33CCCC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СЕМЬЯ</a:t>
            </a:r>
          </a:p>
        </p:txBody>
      </p:sp>
      <p:sp>
        <p:nvSpPr>
          <p:cNvPr id="12292" name="WordArt 4"/>
          <p:cNvSpPr>
            <a:spLocks noChangeArrowheads="1" noChangeShapeType="1" noTextEdit="1"/>
          </p:cNvSpPr>
          <p:nvPr/>
        </p:nvSpPr>
        <p:spPr bwMode="auto">
          <a:xfrm>
            <a:off x="1692275" y="4005263"/>
            <a:ext cx="5327650" cy="12223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СЧАСТЬЕ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2 -0.41429 C 0.05243 -0.47906 0.11736 -0.57182 0.19427 -0.57182 C 0.30868 -0.57182 0.40156 -0.47536 0.40156 -0.35323 C 0.40156 -0.3139 0.39236 -0.27758 0.37361 -0.2452 C 0.37656 -0.2452 0.01562 0.23965 0.01562 0.24381 C 0.01562 0.23965 -0.34566 -0.2452 -0.34271 -0.2452 C -0.36129 -0.27758 -0.37014 -0.3139 -0.37014 -0.35323 C -0.37014 -0.47536 -0.27761 -0.57182 -0.16042 -0.57182 C -0.08646 -0.57182 -0.05399 -0.06084 -0.00695 0.01712 " pathEditMode="relative" rAng="0" ptsTypes="fffffffff">
                                      <p:cBhvr>
                                        <p:cTn id="6" dur="3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60350"/>
            <a:ext cx="3559175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209550"/>
            <a:ext cx="2952750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2852738"/>
            <a:ext cx="3287712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1275" y="2852738"/>
            <a:ext cx="3097213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250825" y="333375"/>
            <a:ext cx="82089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6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ДОМ, СЕМЬЯ И СЧАСТЬЕ –</a:t>
            </a:r>
          </a:p>
          <a:p>
            <a:pPr>
              <a:spcBef>
                <a:spcPct val="50000"/>
              </a:spcBef>
              <a:defRPr/>
            </a:pPr>
            <a:r>
              <a:rPr lang="ru-RU" sz="36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			 ЭТО В НАШЕЙ ВЛАСТИ!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60350"/>
            <a:ext cx="9144000" cy="659765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800" b="1" smtClean="0">
                <a:solidFill>
                  <a:srgbClr val="FF0066"/>
                </a:solidFill>
                <a:latin typeface="Times New Roman" pitchFamily="18" charset="0"/>
              </a:rPr>
              <a:t>Семья – это группа живущих      вместе родственников.</a:t>
            </a:r>
            <a:br>
              <a:rPr lang="ru-RU" sz="4800" b="1" smtClean="0">
                <a:solidFill>
                  <a:srgbClr val="FF0066"/>
                </a:solidFill>
                <a:latin typeface="Times New Roman" pitchFamily="18" charset="0"/>
              </a:rPr>
            </a:br>
            <a:r>
              <a:rPr lang="ru-RU" sz="2400" b="1" smtClean="0">
                <a:solidFill>
                  <a:srgbClr val="FF0066"/>
                </a:solidFill>
                <a:latin typeface="Times New Roman" pitchFamily="18" charset="0"/>
              </a:rPr>
              <a:t>                        (словарь русского языка С.И.Ожегов)    </a:t>
            </a:r>
            <a:br>
              <a:rPr lang="ru-RU" sz="2400" b="1" smtClean="0">
                <a:solidFill>
                  <a:srgbClr val="FF0066"/>
                </a:solidFill>
                <a:latin typeface="Times New Roman" pitchFamily="18" charset="0"/>
              </a:rPr>
            </a:br>
            <a:r>
              <a:rPr lang="ru-RU" sz="2400" b="1" smtClean="0">
                <a:solidFill>
                  <a:srgbClr val="FF0066"/>
                </a:solidFill>
                <a:latin typeface="Times New Roman" pitchFamily="18" charset="0"/>
              </a:rPr>
              <a:t/>
            </a:r>
            <a:br>
              <a:rPr lang="ru-RU" sz="2400" b="1" smtClean="0">
                <a:solidFill>
                  <a:srgbClr val="FF0066"/>
                </a:solidFill>
                <a:latin typeface="Times New Roman" pitchFamily="18" charset="0"/>
              </a:rPr>
            </a:br>
            <a:r>
              <a:rPr lang="ru-RU" sz="2400" b="1" smtClean="0">
                <a:solidFill>
                  <a:srgbClr val="FF0066"/>
                </a:solidFill>
                <a:latin typeface="Times New Roman" pitchFamily="18" charset="0"/>
              </a:rPr>
              <a:t/>
            </a:r>
            <a:br>
              <a:rPr lang="ru-RU" sz="2400" b="1" smtClean="0">
                <a:solidFill>
                  <a:srgbClr val="FF0066"/>
                </a:solidFill>
                <a:latin typeface="Times New Roman" pitchFamily="18" charset="0"/>
              </a:rPr>
            </a:br>
            <a:r>
              <a:rPr lang="ru-RU" sz="2400" b="1" smtClean="0">
                <a:solidFill>
                  <a:srgbClr val="FF0066"/>
                </a:solidFill>
                <a:latin typeface="Times New Roman" pitchFamily="18" charset="0"/>
              </a:rPr>
              <a:t/>
            </a:r>
            <a:br>
              <a:rPr lang="ru-RU" sz="2400" b="1" smtClean="0">
                <a:solidFill>
                  <a:srgbClr val="FF0066"/>
                </a:solidFill>
                <a:latin typeface="Times New Roman" pitchFamily="18" charset="0"/>
              </a:rPr>
            </a:br>
            <a:r>
              <a:rPr lang="ru-RU" sz="2400" b="1" smtClean="0">
                <a:solidFill>
                  <a:srgbClr val="FF0066"/>
                </a:solidFill>
                <a:latin typeface="Times New Roman" pitchFamily="18" charset="0"/>
              </a:rPr>
              <a:t/>
            </a:r>
            <a:br>
              <a:rPr lang="ru-RU" sz="2400" b="1" smtClean="0">
                <a:solidFill>
                  <a:srgbClr val="FF0066"/>
                </a:solidFill>
                <a:latin typeface="Times New Roman" pitchFamily="18" charset="0"/>
              </a:rPr>
            </a:br>
            <a:r>
              <a:rPr lang="ru-RU" sz="2400" b="1" smtClean="0">
                <a:solidFill>
                  <a:srgbClr val="FF0066"/>
                </a:solidFill>
                <a:latin typeface="Times New Roman" pitchFamily="18" charset="0"/>
              </a:rPr>
              <a:t/>
            </a:r>
            <a:br>
              <a:rPr lang="ru-RU" sz="2400" b="1" smtClean="0">
                <a:solidFill>
                  <a:srgbClr val="FF0066"/>
                </a:solidFill>
                <a:latin typeface="Times New Roman" pitchFamily="18" charset="0"/>
              </a:rPr>
            </a:br>
            <a:r>
              <a:rPr lang="ru-RU" sz="2400" b="1" smtClean="0">
                <a:solidFill>
                  <a:srgbClr val="FF0066"/>
                </a:solidFill>
                <a:latin typeface="Times New Roman" pitchFamily="18" charset="0"/>
              </a:rPr>
              <a:t/>
            </a:r>
            <a:br>
              <a:rPr lang="ru-RU" sz="2400" b="1" smtClean="0">
                <a:solidFill>
                  <a:srgbClr val="FF0066"/>
                </a:solidFill>
                <a:latin typeface="Times New Roman" pitchFamily="18" charset="0"/>
              </a:rPr>
            </a:br>
            <a:r>
              <a:rPr lang="ru-RU" sz="2400" b="1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br>
              <a:rPr lang="ru-RU" sz="2400" b="1" smtClean="0">
                <a:solidFill>
                  <a:srgbClr val="FF0066"/>
                </a:solidFill>
                <a:latin typeface="Times New Roman" pitchFamily="18" charset="0"/>
              </a:rPr>
            </a:br>
            <a:r>
              <a:rPr lang="ru-RU" sz="2400" b="1" smtClean="0">
                <a:solidFill>
                  <a:srgbClr val="FF0066"/>
                </a:solidFill>
                <a:latin typeface="Times New Roman" pitchFamily="18" charset="0"/>
              </a:rPr>
              <a:t/>
            </a:r>
            <a:br>
              <a:rPr lang="ru-RU" sz="2400" b="1" smtClean="0">
                <a:solidFill>
                  <a:srgbClr val="FF0066"/>
                </a:solidFill>
                <a:latin typeface="Times New Roman" pitchFamily="18" charset="0"/>
              </a:rPr>
            </a:br>
            <a:r>
              <a:rPr lang="ru-RU" sz="2400" b="1" smtClean="0">
                <a:solidFill>
                  <a:srgbClr val="FF0066"/>
                </a:solidFill>
                <a:latin typeface="Times New Roman" pitchFamily="18" charset="0"/>
              </a:rPr>
              <a:t/>
            </a:r>
            <a:br>
              <a:rPr lang="ru-RU" sz="2400" b="1" smtClean="0">
                <a:solidFill>
                  <a:srgbClr val="FF0066"/>
                </a:solidFill>
                <a:latin typeface="Times New Roman" pitchFamily="18" charset="0"/>
              </a:rPr>
            </a:br>
            <a:r>
              <a:rPr lang="ru-RU" sz="4800" b="1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ru-RU" sz="4800" b="1" smtClean="0">
                <a:solidFill>
                  <a:srgbClr val="003300"/>
                </a:solidFill>
                <a:latin typeface="Times New Roman" pitchFamily="18" charset="0"/>
              </a:rPr>
              <a:t>Семья – это родители и дети.</a:t>
            </a:r>
            <a:br>
              <a:rPr lang="ru-RU" sz="4800" b="1" smtClean="0">
                <a:solidFill>
                  <a:srgbClr val="003300"/>
                </a:solidFill>
                <a:latin typeface="Times New Roman" pitchFamily="18" charset="0"/>
              </a:rPr>
            </a:br>
            <a:r>
              <a:rPr lang="ru-RU" sz="2400" b="1" smtClean="0">
                <a:solidFill>
                  <a:srgbClr val="003300"/>
                </a:solidFill>
                <a:latin typeface="Times New Roman" pitchFamily="18" charset="0"/>
              </a:rPr>
              <a:t>(современная действительность)</a:t>
            </a:r>
            <a:r>
              <a:rPr lang="ru-RU" sz="2400" b="1" smtClean="0">
                <a:solidFill>
                  <a:srgbClr val="FF0066"/>
                </a:solidFill>
                <a:latin typeface="Times New Roman" pitchFamily="18" charset="0"/>
              </a:rPr>
              <a:t>     </a:t>
            </a:r>
          </a:p>
        </p:txBody>
      </p:sp>
      <p:pic>
        <p:nvPicPr>
          <p:cNvPr id="34821" name="Picture 5" descr="j038638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2420938"/>
            <a:ext cx="4537075" cy="30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 decel="100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decel="100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decel="100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decel="100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\Мои документы\Ирина\Фон к презентациям\фоны к презентациям\Рисунок1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 на свете всего дороже?</a:t>
            </a:r>
          </a:p>
          <a:p>
            <a:pPr algn="ctr">
              <a:buNone/>
            </a:pPr>
            <a:r>
              <a:rPr lang="ru-RU" sz="3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Семья.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что значит семья?</a:t>
            </a:r>
          </a:p>
          <a:p>
            <a:pPr algn="ctr">
              <a:buNone/>
            </a:pPr>
            <a:r>
              <a:rPr lang="ru-RU" sz="3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Это – семь я.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Без чего не может быть она?</a:t>
            </a:r>
          </a:p>
          <a:p>
            <a:pPr algn="ctr">
              <a:buNone/>
            </a:pPr>
            <a:r>
              <a:rPr lang="ru-RU" sz="3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 папы, мамы и меня.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чем же скреплена она?</a:t>
            </a:r>
          </a:p>
          <a:p>
            <a:pPr algn="ctr">
              <a:buNone/>
            </a:pPr>
            <a:r>
              <a:rPr lang="ru-RU" sz="3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Любовью, заботой и теплом.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Ведь все мы связаны семьёй.</a:t>
            </a:r>
          </a:p>
          <a:p>
            <a:pPr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\Мои документы\Ирина\Фон к презентациям\фоны к презентациям\Рисунок1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00496" y="1571612"/>
            <a:ext cx="4657700" cy="31861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Пусть всё это только игра,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 ею сказать мы хотели: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Великое чудо семья!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Нет в жизни важнее цели!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Храните её! Берегите!</a:t>
            </a:r>
          </a:p>
          <a:p>
            <a:pPr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elanskaya.edusite.ru/images/p43_6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071546"/>
            <a:ext cx="3643338" cy="4357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672481" y="635107"/>
            <a:ext cx="7807680" cy="11449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0900" rIns="0" bIns="0" anchor="ctr"/>
          <a:lstStyle/>
          <a:p>
            <a:pPr algn="ctr">
              <a:spcBef>
                <a:spcPts val="125"/>
              </a:spcBef>
              <a:spcAft>
                <a:spcPts val="125"/>
              </a:spcAft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sz="2400" b="1" i="1" dirty="0" smtClean="0">
                <a:solidFill>
                  <a:srgbClr val="99284C"/>
                </a:solidFill>
              </a:rPr>
              <a:t>В  семье все друг друга понимают, любят, уважают</a:t>
            </a:r>
            <a:r>
              <a:rPr lang="en-US" sz="2400" b="1" i="1" dirty="0" smtClean="0">
                <a:solidFill>
                  <a:srgbClr val="99284C"/>
                </a:solidFill>
              </a:rPr>
              <a:t>, </a:t>
            </a:r>
            <a:r>
              <a:rPr lang="en-US" sz="2400" b="1" i="1" dirty="0" err="1">
                <a:solidFill>
                  <a:srgbClr val="99284C"/>
                </a:solidFill>
              </a:rPr>
              <a:t>заботятся</a:t>
            </a:r>
            <a:r>
              <a:rPr lang="en-US" sz="2400" b="1" i="1" dirty="0">
                <a:solidFill>
                  <a:srgbClr val="99284C"/>
                </a:solidFill>
              </a:rPr>
              <a:t> </a:t>
            </a:r>
            <a:r>
              <a:rPr lang="en-US" sz="2400" b="1" i="1" dirty="0" err="1">
                <a:solidFill>
                  <a:srgbClr val="99284C"/>
                </a:solidFill>
              </a:rPr>
              <a:t>друг</a:t>
            </a:r>
            <a:r>
              <a:rPr lang="en-US" sz="2400" b="1" i="1" dirty="0">
                <a:solidFill>
                  <a:srgbClr val="99284C"/>
                </a:solidFill>
              </a:rPr>
              <a:t> о </a:t>
            </a:r>
            <a:r>
              <a:rPr lang="en-US" sz="2400" b="1" i="1" dirty="0" err="1">
                <a:solidFill>
                  <a:srgbClr val="99284C"/>
                </a:solidFill>
              </a:rPr>
              <a:t>друге</a:t>
            </a:r>
            <a:r>
              <a:rPr lang="en-US" sz="2400" b="1" i="1" dirty="0">
                <a:solidFill>
                  <a:srgbClr val="99284C"/>
                </a:solidFill>
              </a:rPr>
              <a:t>.</a:t>
            </a:r>
            <a:r>
              <a:rPr lang="en-US" sz="1500" b="1" i="1" dirty="0">
                <a:solidFill>
                  <a:srgbClr val="99284C"/>
                </a:solidFill>
              </a:rPr>
              <a:t> 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681" y="1960046"/>
            <a:ext cx="5715360" cy="403242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 additive="repl">
                                        <p:cTn id="7" dur="20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6481" y="1306218"/>
            <a:ext cx="7346880" cy="473521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smtClean="0">
                <a:solidFill>
                  <a:srgbClr val="800000"/>
                </a:solidFill>
                <a:latin typeface="Times New Roman" pitchFamily="18" charset="0"/>
              </a:rPr>
              <a:t>Качества счастливой семьи</a:t>
            </a:r>
          </a:p>
        </p:txBody>
      </p:sp>
      <p:graphicFrame>
        <p:nvGraphicFramePr>
          <p:cNvPr id="38918" name="Diagram 6"/>
          <p:cNvGraphicFramePr>
            <a:graphicFrameLocks/>
          </p:cNvGraphicFramePr>
          <p:nvPr>
            <p:ph type="dgm" idx="1"/>
          </p:nvPr>
        </p:nvGraphicFramePr>
        <p:xfrm>
          <a:off x="-1044575" y="1125538"/>
          <a:ext cx="12673013" cy="6048375"/>
        </p:xfrm>
        <a:graphic>
          <a:graphicData uri="http://schemas.openxmlformats.org/drawingml/2006/compatibility">
            <com:legacyDrawing xmlns:com="http://schemas.openxmlformats.org/drawingml/2006/compatibility" spid="_x0000_s2050"/>
          </a:graphicData>
        </a:graphic>
      </p:graphicFrame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Dgm spid="389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i="1" smtClean="0">
                <a:solidFill>
                  <a:srgbClr val="FF0000"/>
                </a:solidFill>
                <a:latin typeface="Bodoni MT Black" pitchFamily="18" charset="0"/>
              </a:rPr>
              <a:t>МЫ БУДЕМ</a:t>
            </a:r>
          </a:p>
        </p:txBody>
      </p:sp>
      <p:sp>
        <p:nvSpPr>
          <p:cNvPr id="3584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4000" b="1" smtClean="0">
                <a:solidFill>
                  <a:schemeClr val="folHlink"/>
                </a:solidFill>
                <a:latin typeface="Bodoni MT Black" pitchFamily="18" charset="0"/>
              </a:rPr>
              <a:t>Называть друг друга по именам.</a:t>
            </a:r>
          </a:p>
          <a:p>
            <a:r>
              <a:rPr lang="ru-RU" sz="4000" b="1" smtClean="0">
                <a:latin typeface="Bodoni MT Black" pitchFamily="18" charset="0"/>
              </a:rPr>
              <a:t>Защищать наших друзей, если их обижают.</a:t>
            </a:r>
          </a:p>
          <a:p>
            <a:r>
              <a:rPr lang="ru-RU" sz="4000" b="1" smtClean="0">
                <a:solidFill>
                  <a:schemeClr val="folHlink"/>
                </a:solidFill>
                <a:latin typeface="Bodoni MT Black" pitchFamily="18" charset="0"/>
              </a:rPr>
              <a:t>Помогать друзьям в беде.</a:t>
            </a:r>
          </a:p>
          <a:p>
            <a:r>
              <a:rPr lang="ru-RU" sz="4000" b="1" smtClean="0">
                <a:latin typeface="Bodoni MT Black" pitchFamily="18" charset="0"/>
              </a:rPr>
              <a:t>Помогать товарищам в учебе.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i="1" smtClean="0">
                <a:solidFill>
                  <a:srgbClr val="FF0000"/>
                </a:solidFill>
                <a:latin typeface="Bodoni MT Black" pitchFamily="18" charset="0"/>
              </a:rPr>
              <a:t>Мы не будем</a:t>
            </a:r>
          </a:p>
        </p:txBody>
      </p:sp>
      <p:sp>
        <p:nvSpPr>
          <p:cNvPr id="3686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4000" b="1" smtClean="0">
                <a:solidFill>
                  <a:schemeClr val="folHlink"/>
                </a:solidFill>
                <a:latin typeface="Bodoni MT Black" pitchFamily="18" charset="0"/>
              </a:rPr>
              <a:t>Грубить друг другу.</a:t>
            </a:r>
          </a:p>
          <a:p>
            <a:r>
              <a:rPr lang="ru-RU" sz="4000" b="1" smtClean="0">
                <a:latin typeface="Bodoni MT Black" pitchFamily="18" charset="0"/>
              </a:rPr>
              <a:t>Пускать в ход кулаки.</a:t>
            </a:r>
          </a:p>
          <a:p>
            <a:r>
              <a:rPr lang="ru-RU" sz="4000" b="1" smtClean="0">
                <a:solidFill>
                  <a:schemeClr val="folHlink"/>
                </a:solidFill>
                <a:latin typeface="Bodoni MT Black" pitchFamily="18" charset="0"/>
              </a:rPr>
              <a:t>Говорить друзьям обидные слова.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ершина горы">
  <a:themeElements>
    <a:clrScheme name="Вершина горы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Вершина горы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Вершина горы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956</TotalTime>
  <Words>875</Words>
  <Application>Microsoft Office PowerPoint</Application>
  <PresentationFormat>Экран (4:3)</PresentationFormat>
  <Paragraphs>286</Paragraphs>
  <Slides>41</Slides>
  <Notes>8</Notes>
  <HiddenSlides>0</HiddenSlides>
  <MMClips>1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5" baseType="lpstr">
      <vt:lpstr>Поток</vt:lpstr>
      <vt:lpstr>Вершина горы</vt:lpstr>
      <vt:lpstr>Тема Office</vt:lpstr>
      <vt:lpstr>Фотография Microsoft Photo Editor 3.0</vt:lpstr>
      <vt:lpstr>Слайд 1</vt:lpstr>
      <vt:lpstr>Слайд 2</vt:lpstr>
      <vt:lpstr>Тема:  «МОЙ ДОМ, МОЯ  СЕМЬЯ…»</vt:lpstr>
      <vt:lpstr>Семья – это группа живущих      вместе родственников.                         (словарь русского языка С.И.Ожегов)                Семья – это родители и дети. (современная действительность)     </vt:lpstr>
      <vt:lpstr>Слайд 5</vt:lpstr>
      <vt:lpstr>Слайд 6</vt:lpstr>
      <vt:lpstr>Качества счастливой семьи</vt:lpstr>
      <vt:lpstr>МЫ БУДЕМ</vt:lpstr>
      <vt:lpstr>Мы не будем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Условия семейного счастья</vt:lpstr>
      <vt:lpstr>Слайд 19</vt:lpstr>
      <vt:lpstr>Слайд 20</vt:lpstr>
      <vt:lpstr>Слайд 21</vt:lpstr>
      <vt:lpstr>Слайд 22</vt:lpstr>
      <vt:lpstr>Закончи  пословицу</vt:lpstr>
      <vt:lpstr>Помогите найти деткам родителей.</vt:lpstr>
      <vt:lpstr>Слайд 25</vt:lpstr>
      <vt:lpstr>Слайд 26</vt:lpstr>
      <vt:lpstr>Слайд 27</vt:lpstr>
      <vt:lpstr> 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Олдмин</cp:lastModifiedBy>
  <cp:revision>127</cp:revision>
  <dcterms:created xsi:type="dcterms:W3CDTF">2012-08-28T06:50:31Z</dcterms:created>
  <dcterms:modified xsi:type="dcterms:W3CDTF">2014-08-30T10:31:30Z</dcterms:modified>
</cp:coreProperties>
</file>