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90" r:id="rId4"/>
    <p:sldId id="257" r:id="rId5"/>
    <p:sldId id="260" r:id="rId6"/>
    <p:sldId id="287" r:id="rId7"/>
    <p:sldId id="277" r:id="rId8"/>
    <p:sldId id="278" r:id="rId9"/>
    <p:sldId id="285" r:id="rId10"/>
    <p:sldId id="267" r:id="rId11"/>
    <p:sldId id="283" r:id="rId12"/>
    <p:sldId id="280" r:id="rId13"/>
    <p:sldId id="282" r:id="rId14"/>
    <p:sldId id="272" r:id="rId15"/>
    <p:sldId id="288" r:id="rId16"/>
    <p:sldId id="292" r:id="rId17"/>
    <p:sldId id="291" r:id="rId18"/>
    <p:sldId id="286" r:id="rId19"/>
    <p:sldId id="273" r:id="rId20"/>
    <p:sldId id="261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err="1" smtClean="0"/>
              <a:t>Синквейн</a:t>
            </a:r>
            <a:r>
              <a:rPr lang="ru-RU" i="1" dirty="0" smtClean="0"/>
              <a:t> в начальной школе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857628"/>
            <a:ext cx="4714908" cy="21431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Автор презентации: Носова Антонина Николаевна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учитель начальных классов МАОУ СОШ №3, г.Шарыпово, Красноярского края.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Весна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                                                                                      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1071602" y="3571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2" descr="C:\Users\Alex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0034" y="1785926"/>
            <a:ext cx="628654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Лето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785926"/>
            <a:ext cx="3198686" cy="43402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Лето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Долгожданное, знойное.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Отдыхать, купаться, загорать.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отдыха и отпуска.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Загар.</a:t>
            </a:r>
          </a:p>
          <a:p>
            <a:endParaRPr lang="ru-RU" dirty="0"/>
          </a:p>
        </p:txBody>
      </p:sp>
      <p:pic>
        <p:nvPicPr>
          <p:cNvPr id="13314" name="Picture 2" descr="C:\Users\Alex\Desktop\mudroslov-248-hitrostnye-mysli-o-let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85926"/>
            <a:ext cx="400052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Дружба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785927"/>
            <a:ext cx="3143272" cy="36433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dirty="0" smtClean="0"/>
              <a:t>Друг</a:t>
            </a:r>
          </a:p>
          <a:p>
            <a:pPr algn="ctr">
              <a:buNone/>
            </a:pPr>
            <a:r>
              <a:rPr lang="ru-RU" sz="2400" dirty="0" smtClean="0"/>
              <a:t>Внимательный, классный</a:t>
            </a:r>
            <a:r>
              <a:rPr lang="ru-RU" sz="2400" dirty="0" smtClean="0"/>
              <a:t>  </a:t>
            </a: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Приходит, помогает, </a:t>
            </a:r>
            <a:r>
              <a:rPr lang="ru-RU" sz="2400" dirty="0" smtClean="0"/>
              <a:t>в</a:t>
            </a:r>
            <a:r>
              <a:rPr lang="ru-RU" sz="2400" dirty="0" smtClean="0"/>
              <a:t>еселит.</a:t>
            </a:r>
          </a:p>
          <a:p>
            <a:pPr algn="ctr">
              <a:buNone/>
            </a:pPr>
            <a:r>
              <a:rPr lang="ru-RU" sz="2400" dirty="0" smtClean="0"/>
              <a:t>Друг в беде поможет.</a:t>
            </a:r>
          </a:p>
          <a:p>
            <a:pPr algn="ctr">
              <a:buNone/>
            </a:pPr>
            <a:r>
              <a:rPr lang="ru-RU" sz="2400" dirty="0" smtClean="0"/>
              <a:t>Приятель.</a:t>
            </a:r>
          </a:p>
          <a:p>
            <a:pPr algn="ctr">
              <a:buNone/>
            </a:pPr>
            <a:r>
              <a:rPr lang="ru-RU" sz="2400" dirty="0" smtClean="0"/>
              <a:t>     </a:t>
            </a:r>
          </a:p>
          <a:p>
            <a:pPr>
              <a:buNone/>
            </a:pPr>
            <a:r>
              <a:rPr lang="ru-RU" dirty="0" smtClean="0"/>
              <a:t>                                                                       </a:t>
            </a:r>
          </a:p>
          <a:p>
            <a:endParaRPr lang="ru-RU" dirty="0"/>
          </a:p>
        </p:txBody>
      </p:sp>
      <p:pic>
        <p:nvPicPr>
          <p:cNvPr id="9218" name="Picture 2" descr="C:\Users\Alex\Desktop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2857520" cy="3667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285868"/>
          </a:xfrm>
        </p:spPr>
        <p:txBody>
          <a:bodyPr>
            <a:noAutofit/>
          </a:bodyPr>
          <a:lstStyle/>
          <a:p>
            <a:r>
              <a:rPr lang="ru-RU" sz="6000" dirty="0" smtClean="0"/>
              <a:t>      школа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14942" y="2571744"/>
            <a:ext cx="3603156" cy="35719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  </a:t>
            </a:r>
            <a:r>
              <a:rPr lang="ru-RU" dirty="0" smtClean="0">
                <a:solidFill>
                  <a:schemeClr val="bg1"/>
                </a:solidFill>
              </a:rPr>
              <a:t>  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 Ученик.                                                                         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Внимательный, успешный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       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Познаёт,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пишет, читает.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Школьник ходит в школу.                                                       Я буду хорошо учиться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Alex\Desktop\images (6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104" r="1610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Деревья</a:t>
            </a:r>
            <a:endParaRPr lang="ru-RU" dirty="0"/>
          </a:p>
        </p:txBody>
      </p:sp>
      <p:pic>
        <p:nvPicPr>
          <p:cNvPr id="5123" name="Picture 3" descr="C:\Users\Alex\Desktop\images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3786214" cy="3714776"/>
          </a:xfrm>
          <a:prstGeom prst="rect">
            <a:avLst/>
          </a:prstGeom>
          <a:noFill/>
        </p:spPr>
      </p:pic>
      <p:pic>
        <p:nvPicPr>
          <p:cNvPr id="5124" name="Picture 4" descr="C:\Users\Alex\Desktop\images (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143116"/>
            <a:ext cx="3500462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Звери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857364"/>
            <a:ext cx="3257544" cy="39290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1.Медведь.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2.Бурый, косолапый.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3.Переваливается ревет, питается.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4.Медведь спит в берлоге.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5.Млекопитающее.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Alex\Desktop\Без назван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857364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Птицы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3186106" cy="38576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Синица.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Длиннохвостая, подвижная.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етает,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гнездится, питается.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Истребляет лесных вредителей.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Птица.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Alex\Desktop\Без названия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000240"/>
            <a:ext cx="3714775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Насекомые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785925"/>
            <a:ext cx="3143272" cy="385765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Бабочка.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Красивая,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Вырастает, улетает, погибает.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Появляется на свет, преображаясь из обычной гусеницы.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Насекомое.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Alex\Desktop\Без назван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785926"/>
            <a:ext cx="392909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Достоинство метода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обогащает словарный запас;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подготавливает к краткому пересказу;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позволяет почувствовать себя хоть на мгновение творцом;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учит формулировать идею (ключевую фразу);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  получается у всех.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о </a:t>
            </a:r>
            <a:r>
              <a:rPr lang="ru-RU" dirty="0" err="1" smtClean="0"/>
              <a:t>синквейне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Образный, точный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Обобщает, развивает, обучает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“Сила речи состоит в умении выразить многое в немногих словах”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Творчество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обозначает слово </a:t>
            </a:r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переводе с французского слово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означает стихотворение, состоящее из пяти строк, которое пишется по определенным правилам. 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выражение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своей позиции, взгляда на событие, предмет.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9629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</a:t>
            </a:r>
            <a:r>
              <a:rPr lang="ru-RU" dirty="0" err="1" smtClean="0"/>
              <a:t>синквейна</a:t>
            </a:r>
            <a:r>
              <a:rPr lang="ru-RU" dirty="0" smtClean="0"/>
              <a:t> в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Умение учащегося составлять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синквейны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той или иной теме является показателем того, что учащийся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знает содержание учебного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умеет выделять наиболее характерные особенности изучаемого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явления;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умеет применять полученные знания для решения новой для него задачи.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над созданием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одним из эффективных методов развития образной речи, который позволяет быстро получить результат.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использовать на разных этапах урока: на стадии вызова, осмысления, рефлексии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600" b="1" dirty="0" smtClean="0"/>
              <a:t>      Спасибо за          внимание!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возникновения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Пятистрочная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стихотворная форма возникла в США в начале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века под влиянием японской поэзии.  Форму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разработала американская поэтесса  Аделаида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Крепси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синквейн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это не простое стихотворение, а стихотворение, написанное по следующим правилам: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одно существительное, выражающее главную тему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cинквейна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два прилагательных, выражающих главную мысль.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три глагола, описывающие действия в рамках темы.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фраза, несущая определенный смысл.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строка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заключение- резюме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форме существительного (ассоциация с первым словом).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Алгоритм написания </a:t>
            </a:r>
            <a:r>
              <a:rPr lang="ru-RU" b="1" dirty="0" err="1" smtClean="0"/>
              <a:t>синквейна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1-я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Кто? Что? 1 существительное.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2-я строка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Какой? 2 прилагательных.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3-я строка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Что делает? 3 глагола.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4-я строка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Что автор думает о теме? Фраза из 4 слов.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5-я строка.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Кто? Что? (Новое звучание темы). 1 существительное.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чем можно написать </a:t>
            </a:r>
            <a:r>
              <a:rPr lang="ru-RU" dirty="0" err="1" smtClean="0"/>
              <a:t>синквейн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его может быть любой: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природе;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картине и литературном герое;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маме или папе;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настроении;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изученном уроке…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4135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Примеры </a:t>
            </a:r>
            <a:r>
              <a:rPr lang="ru-RU" dirty="0" err="1" smtClean="0"/>
              <a:t>синквейнов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праздники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214950"/>
            <a:ext cx="3520440" cy="12144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5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Новый год.</a:t>
            </a:r>
          </a:p>
          <a:p>
            <a:r>
              <a:rPr lang="ru-RU" sz="43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РАДОСТНЫЙ, </a:t>
            </a:r>
            <a:r>
              <a:rPr lang="ru-RU" sz="43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ДОЛГОЖДАННЫЙ</a:t>
            </a:r>
          </a:p>
          <a:p>
            <a:r>
              <a:rPr lang="ru-RU" sz="43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3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ПРИХОДИТ</a:t>
            </a:r>
            <a:endParaRPr lang="ru-RU" sz="4300" b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    Я РАДУЮСЬ НОВОМУ ГОДУ.</a:t>
            </a:r>
          </a:p>
          <a:p>
            <a:r>
              <a:rPr lang="ru-RU" sz="43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    ЗИМА, ПРАЗДНИК, ПОДАРКИ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214950"/>
            <a:ext cx="3520440" cy="12144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ень </a:t>
            </a:r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рождения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Яркий, незабываемый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Поздравляют, дарят, любят.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Счастливое </a:t>
            </a:r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торжество раз в </a:t>
            </a:r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Праздник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lex\Desktop\images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85992"/>
            <a:ext cx="3000396" cy="2643206"/>
          </a:xfrm>
          <a:prstGeom prst="rect">
            <a:avLst/>
          </a:prstGeom>
          <a:noFill/>
        </p:spPr>
      </p:pic>
      <p:pic>
        <p:nvPicPr>
          <p:cNvPr id="7172" name="Picture 4" descr="C:\Users\Alex\Desktop\images (3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214554"/>
            <a:ext cx="2500330" cy="2644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                   Семья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000636"/>
            <a:ext cx="3520440" cy="13239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Любимая, красивая.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Воспитывает, радует, помогает.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Мама дает нам жизнь.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Любовь.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29124" y="4429132"/>
            <a:ext cx="3270124" cy="189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Кошка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Пушистая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ласковая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Играет,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мурлыкает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нежится.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Кошка   любит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молоко.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Красота.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1785926"/>
            <a:ext cx="3286148" cy="22145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Семья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Дружная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большая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Растёт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помогает,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поддерживает.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семье любят друг друга.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Родные люди.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</p:txBody>
      </p:sp>
      <p:pic>
        <p:nvPicPr>
          <p:cNvPr id="7" name="Picture 2" descr="C:\Users\Alex\Desktop\images (4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342902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Времена года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Осень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Зима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Alex\Desktop\10632230.g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1472" y="2000240"/>
            <a:ext cx="3521075" cy="3500462"/>
          </a:xfrm>
          <a:prstGeom prst="rect">
            <a:avLst/>
          </a:prstGeom>
          <a:noFill/>
        </p:spPr>
      </p:pic>
      <p:pic>
        <p:nvPicPr>
          <p:cNvPr id="9" name="Picture 3" descr="C:\Users\Alex\Desktop\images (1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071678"/>
            <a:ext cx="342902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369</TotalTime>
  <Words>369</Words>
  <Application>Microsoft Office PowerPoint</Application>
  <PresentationFormat>Экран 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Синквейн в начальной школе</vt:lpstr>
      <vt:lpstr>Что обозначает слово синквейн</vt:lpstr>
      <vt:lpstr>История возникновения</vt:lpstr>
      <vt:lpstr>Что такое синквейн?</vt:lpstr>
      <vt:lpstr>Алгоритм написания синквейна. </vt:lpstr>
      <vt:lpstr>О чем можно написать синквейн?</vt:lpstr>
      <vt:lpstr>       Примеры синквейнов                 праздники</vt:lpstr>
      <vt:lpstr>                   Семья </vt:lpstr>
      <vt:lpstr>           Времена года</vt:lpstr>
      <vt:lpstr>                  Весна</vt:lpstr>
      <vt:lpstr>                  Лето</vt:lpstr>
      <vt:lpstr>                 Дружба </vt:lpstr>
      <vt:lpstr>      школа</vt:lpstr>
      <vt:lpstr>               Деревья</vt:lpstr>
      <vt:lpstr>                   Звери</vt:lpstr>
      <vt:lpstr>                  Птицы</vt:lpstr>
      <vt:lpstr>             Насекомые</vt:lpstr>
      <vt:lpstr>Достоинство метода</vt:lpstr>
      <vt:lpstr>Синквейн о синквейне</vt:lpstr>
      <vt:lpstr>Использование синквейна в школе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написать синквейн?</dc:title>
  <dc:creator>Alex</dc:creator>
  <cp:lastModifiedBy>Alex</cp:lastModifiedBy>
  <cp:revision>139</cp:revision>
  <dcterms:created xsi:type="dcterms:W3CDTF">2016-12-12T09:42:45Z</dcterms:created>
  <dcterms:modified xsi:type="dcterms:W3CDTF">2016-12-12T15:54:36Z</dcterms:modified>
</cp:coreProperties>
</file>