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72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0180-FA39-4893-BEF9-3F6F1BF783C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2223-8925-4CCE-84E0-15B512E98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ownloads\samaya-luchshaya-pesnya-v-mire-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u12-ugansk.narod.ru/novosti/2015-2016/barto/RF7jvOV6ok1deHnC.fi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amaya-luchshaya-pesnya-v-mire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3.postila.ru/storage/11520000/11509381/98aae8ea9522d8af47903eebe8bb95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819472"/>
            <a:ext cx="10437650" cy="813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1.pepst.com/c/A3C884/803227/ssc3/home/006/paquitars/albums/plantandoflores.gif_480_480_0_64000_0_1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6761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-fotki.yandex.ru/get/6105/19411616.1cb/0_97ba9_e218d398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4"/>
            <a:ext cx="9144000" cy="6769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ontent.onliner.by/news/2013/11/default/550253ebdfe7e3113c0158b7b4cf6f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16652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oiskvideomp3.ru/img.php?aHR0cDovL2kueXRpbWcuY29tL3ZpL2VzWU94TFUyMHhnL3NkZGVmYXVsdC5qcGc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1" y="-171400"/>
            <a:ext cx="9085179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iniskazka.ru/malysh_stichi/img/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32848" cy="676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www.volsk-sch4.edusite.ru/images/animated-flag-russia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196752"/>
            <a:ext cx="874591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436/181450557.59/0_a2f65_aea9b1c0_orig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237312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amotkrytka.ru/_ph/32/2/4303161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8968"/>
            <a:ext cx="7344816" cy="582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vamotkrytka.ru/_ph/82/2/6842902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6952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lipartmania.ru/uploads/gallery/comthumb/460/spoon2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47" y="208674"/>
            <a:ext cx="8751542" cy="6316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hackenhouse.ru/zabor-kraska-ufa/zabor-kraska33%20%282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820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c/2/69/812/69812527_Animation1jongetjeinb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514" y="-25002"/>
            <a:ext cx="9413514" cy="688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ifprikol.com/_ph/39/2/87004978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9516/148561800.281/0_c2dbe_71485c9c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33436"/>
            <a:ext cx="9612560" cy="72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Экран (4:3)</PresentationFormat>
  <Paragraphs>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15</cp:revision>
  <dcterms:created xsi:type="dcterms:W3CDTF">2016-04-18T11:06:06Z</dcterms:created>
  <dcterms:modified xsi:type="dcterms:W3CDTF">2016-04-19T03:43:32Z</dcterms:modified>
</cp:coreProperties>
</file>