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8" r:id="rId3"/>
    <p:sldId id="280" r:id="rId4"/>
    <p:sldId id="283" r:id="rId5"/>
    <p:sldId id="285" r:id="rId6"/>
    <p:sldId id="287" r:id="rId7"/>
    <p:sldId id="286" r:id="rId8"/>
    <p:sldId id="289" r:id="rId9"/>
    <p:sldId id="284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4EBB3-7EB1-4702-BE2F-BCDB4BD958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B8EE0-3033-49D2-B54E-C6AB47EE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95CA9F-BE6A-4C66-B74D-02194012B1D0}" type="slidenum">
              <a:rPr lang="ru-RU"/>
              <a:pPr/>
              <a:t>4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ocuments\&#1052;&#1091;&#1079;&#1099;&#1082;&#1072;&#1083;&#1100;&#1085;&#1072;&#1103;%20&#1096;&#1082;&#1072;&#1090;&#1091;&#1083;&#1082;&#1072;%20-%20&#1052;&#1077;&#1083;&#1086;&#1076;&#1080;&#1103;%20&#1082;&#1091;&#1082;&#1083;&#1099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reenmama.ua/images/2009-06/19/1245393203-shutterstock_2923916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reenmama.ru/images/2009-06/19/1245393089-shutterstock_2873469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6823"/>
            <a:ext cx="9677400" cy="7854823"/>
          </a:xfrm>
          <a:prstGeom prst="rect">
            <a:avLst/>
          </a:prstGeom>
        </p:spPr>
      </p:pic>
      <p:pic>
        <p:nvPicPr>
          <p:cNvPr id="5" name="Музыкальная шкатулка - Мелодия кук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6482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снять мультфильм– сказку «</a:t>
            </a:r>
            <a:r>
              <a:rPr lang="ru-RU" sz="4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Мойдодыр</a:t>
            </a:r>
            <a:r>
              <a:rPr lang="ru-RU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1600200"/>
            <a:ext cx="876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Лепим с ребятами 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 декорации к 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сказке на уроках труда, ИЗО или литературы (можно самостоятельно дома) 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4" name="Picture 7" descr="DSCN12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233315"/>
            <a:ext cx="5062577" cy="3624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2.Готовим композицию, фон (в данном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случае-коробка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 конфет)</a:t>
            </a: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5" name="Picture 4" descr="DSCN13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828800"/>
            <a:ext cx="6035675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3.Расставляем декорации и героев  на их места</a:t>
            </a:r>
          </a:p>
        </p:txBody>
      </p:sp>
      <p:pic>
        <p:nvPicPr>
          <p:cNvPr id="14339" name="Picture 4" descr="DSCN13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9154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4.Фотографирем, меняя положение персонажей, по всей сказке</a:t>
            </a:r>
          </a:p>
        </p:txBody>
      </p:sp>
      <p:pic>
        <p:nvPicPr>
          <p:cNvPr id="15364" name="Picture 5" descr="DSCN13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599" y="2286000"/>
            <a:ext cx="3838007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50825" y="5805488"/>
            <a:ext cx="8664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фотоаппарата снимки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скидываем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</a:t>
            </a:r>
          </a:p>
          <a:p>
            <a:pPr algn="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компьютер в отдельную папку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200183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38200" indent="-838200" eaLnBrk="1" hangingPunct="1"/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Заходим в программу </a:t>
            </a:r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Windows Movie Maker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располагаем снимки по порядку, сохраняем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/>
            <a:r>
              <a:rPr lang="ru-RU" sz="16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Накладываем звук 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(самостоятельно </a:t>
            </a:r>
          </a:p>
          <a:p>
            <a:pPr marL="342900" indent="-342900"/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записываем с детьми, озвучивая героев)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Новый точечный рисуно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38400"/>
            <a:ext cx="5867400" cy="2893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52011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38200" indent="-838200" algn="ctr" eaLnBrk="1" hangingPunct="1"/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Делаем титры в конце мультфильма</a:t>
            </a:r>
            <a:b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7411" name="Picture 4" descr="DSCN13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806142"/>
            <a:ext cx="5761038" cy="4320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839199" cy="18589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7.Делаем заставку в начале мультика</a:t>
            </a:r>
          </a:p>
        </p:txBody>
      </p:sp>
      <p:pic>
        <p:nvPicPr>
          <p:cNvPr id="18435" name="Picture 4" descr="DSCN1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57400"/>
            <a:ext cx="5329237" cy="4098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57912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Данный проект позволяет ребенку попробовать себя в роли мультипликатора, сценариста, художника, оператора. Для того чтобы создать мультфильм, необходимо собрать и изучить очень много информации, что побуждает ребёнка к поиску и чтению литературы, общению с людьми, к умению анализировать и обобщать полученную информацию. Использование пластилина как самого доступного и простого материала в создании мультфильма, позволяет ребёнку развить фантазию, моторику, навыки работы с пластичным материалом.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2771" name="Picture 3" descr="http://www.moya-lyalyas.ru/p%20for%20p/lepka-iz-plactelina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24000"/>
            <a:ext cx="3505200" cy="3505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819400"/>
            <a:ext cx="61722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«Пластилиновый мультфильм»</a:t>
            </a:r>
            <a:b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5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Мойдодыр</a:t>
            </a:r>
            <a: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6" name="Рисунок 5" descr="img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2819400" cy="4809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71800" y="4572000"/>
            <a:ext cx="6172200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Казакова  </a:t>
            </a:r>
            <a:r>
              <a:rPr kumimoji="0" lang="ru-RU" sz="4000" b="1" i="0" u="none" strike="noStrike" kern="120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-838994"/>
            <a:ext cx="7923212" cy="1677988"/>
          </a:xfrm>
        </p:spPr>
        <p:txBody>
          <a:bodyPr/>
          <a:lstStyle/>
          <a:p>
            <a:pPr algn="ctr" eaLnBrk="1" hangingPunct="1"/>
            <a:r>
              <a:rPr lang="ru-RU" sz="40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такое пластилин?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36613"/>
            <a:ext cx="9144000" cy="25209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i="1" dirty="0" smtClean="0"/>
              <a:t>Пластилин материал для лепки. Изготовляется из очищенного, тщательно размельчённого порошка глины с добавлением воска, церезина, животного сала, вазелина др. веществ, препятствующих высыханию. Обычно окрашивается в разные цвета. </a:t>
            </a:r>
            <a:r>
              <a:rPr lang="en-US" sz="2800" i="1" dirty="0" smtClean="0"/>
              <a:t> </a:t>
            </a:r>
            <a:endParaRPr lang="ru-RU" sz="2800" i="1" dirty="0" smtClean="0"/>
          </a:p>
        </p:txBody>
      </p:sp>
      <p:pic>
        <p:nvPicPr>
          <p:cNvPr id="5" name="Рисунок 4" descr="BP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971800"/>
            <a:ext cx="5613400" cy="3499102"/>
          </a:xfrm>
          <a:prstGeom prst="roundRect">
            <a:avLst>
              <a:gd name="adj" fmla="val 2591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Достоинство пластилина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требует специальной подготовки материала.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Мягкий и пластичный.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твердеет и не сохнет.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токсичен.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Большой выбор цветов.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Обладает упругостью.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Техника лепки из пластилина богата и разнообразно.</a:t>
            </a:r>
          </a:p>
        </p:txBody>
      </p:sp>
      <p:pic>
        <p:nvPicPr>
          <p:cNvPr id="9218" name="Picture 2" descr="http://img0.liveinternet.ru/images/attach/c/9/105/681/105681538_large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19300"/>
            <a:ext cx="2667000" cy="2667001"/>
          </a:xfrm>
          <a:prstGeom prst="roundRect">
            <a:avLst>
              <a:gd name="adj" fmla="val 16705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0" y="4343400"/>
            <a:ext cx="4572000" cy="175432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Мультфильмы - это яркие краски и волшебные сказки, это веселые герои и захватывающие приключения, это целый мир увлекательных историй, новых друзей, невероятных тайн и сногсшибательных открытий.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81000"/>
            <a:ext cx="4572000" cy="230832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Любой ручной труд способствует развитию </a:t>
            </a:r>
            <a:r>
              <a:rPr lang="ru-RU" b="1" i="1" dirty="0" err="1" smtClean="0">
                <a:solidFill>
                  <a:schemeClr val="bg1"/>
                </a:solidFill>
              </a:rPr>
              <a:t>сенсомоторики</a:t>
            </a:r>
            <a:r>
              <a:rPr lang="ru-RU" b="1" i="1" dirty="0" smtClean="0">
                <a:solidFill>
                  <a:schemeClr val="bg1"/>
                </a:solidFill>
              </a:rPr>
              <a:t> у детей - согласованность в работе глаз и рук, совершенствованию координаций движений, гибкости и точности в выполнении действий. Все это важно для подготовки руки к письму, к учебной деятельности. 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iki.tgl.net.ru/images/6/6b/Page12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5486400"/>
            <a:ext cx="3810000" cy="981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http://mishka-mishka.ru/for_blog_2/lepim_iz_plastil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05000"/>
            <a:ext cx="3581400" cy="2178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04800"/>
            <a:ext cx="7620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Comic Sans MS" pitchFamily="66" charset="0"/>
              </a:rPr>
              <a:t>План работы: </a:t>
            </a:r>
          </a:p>
          <a:p>
            <a:endParaRPr lang="ru-RU" i="1" dirty="0" smtClean="0">
              <a:latin typeface="Comic Sans MS" pitchFamily="66" charset="0"/>
            </a:endParaRPr>
          </a:p>
          <a:p>
            <a:r>
              <a:rPr lang="ru-RU" i="1" dirty="0" smtClean="0">
                <a:latin typeface="Comic Sans MS" pitchFamily="66" charset="0"/>
              </a:rPr>
              <a:t>1. Изучить литературу по теме «Пластилиновый мультфильм» </a:t>
            </a:r>
          </a:p>
          <a:p>
            <a:r>
              <a:rPr lang="ru-RU" i="1" dirty="0" smtClean="0">
                <a:latin typeface="Comic Sans MS" pitchFamily="66" charset="0"/>
              </a:rPr>
              <a:t>2. Определение цели. </a:t>
            </a:r>
          </a:p>
          <a:p>
            <a:r>
              <a:rPr lang="ru-RU" i="1" dirty="0" smtClean="0">
                <a:latin typeface="Comic Sans MS" pitchFamily="66" charset="0"/>
              </a:rPr>
              <a:t>3. определение задач. </a:t>
            </a:r>
          </a:p>
          <a:p>
            <a:r>
              <a:rPr lang="ru-RU" i="1" dirty="0" smtClean="0">
                <a:latin typeface="Comic Sans MS" pitchFamily="66" charset="0"/>
              </a:rPr>
              <a:t>4. Формирование гипотезы. </a:t>
            </a:r>
          </a:p>
          <a:p>
            <a:r>
              <a:rPr lang="ru-RU" i="1" dirty="0" smtClean="0">
                <a:latin typeface="Comic Sans MS" pitchFamily="66" charset="0"/>
              </a:rPr>
              <a:t>5. Выбор методик исследования. </a:t>
            </a:r>
          </a:p>
          <a:p>
            <a:r>
              <a:rPr lang="ru-RU" i="1" dirty="0" smtClean="0">
                <a:latin typeface="Comic Sans MS" pitchFamily="66" charset="0"/>
              </a:rPr>
              <a:t>6. Оформление исследовательской (теоретической части) работы.</a:t>
            </a:r>
          </a:p>
          <a:p>
            <a:r>
              <a:rPr lang="ru-RU" i="1" dirty="0" smtClean="0">
                <a:latin typeface="Comic Sans MS" pitchFamily="66" charset="0"/>
              </a:rPr>
              <a:t>7.Изучение технологии создания мультфильмов. </a:t>
            </a:r>
          </a:p>
          <a:p>
            <a:r>
              <a:rPr lang="ru-RU" i="1" dirty="0" smtClean="0">
                <a:latin typeface="Comic Sans MS" pitchFamily="66" charset="0"/>
              </a:rPr>
              <a:t>8. Подготовка всего необходимого к созданию фильма (герои, декорации, фотоаппарат, штатив) </a:t>
            </a:r>
          </a:p>
          <a:p>
            <a:r>
              <a:rPr lang="ru-RU" i="1" dirty="0" smtClean="0">
                <a:latin typeface="Comic Sans MS" pitchFamily="66" charset="0"/>
              </a:rPr>
              <a:t>9. Снятие по кадрам мультфильма. </a:t>
            </a:r>
          </a:p>
          <a:p>
            <a:r>
              <a:rPr lang="ru-RU" i="1" dirty="0" smtClean="0">
                <a:latin typeface="Comic Sans MS" pitchFamily="66" charset="0"/>
              </a:rPr>
              <a:t>10.Сборка мультфильма в программе </a:t>
            </a:r>
            <a:r>
              <a:rPr lang="ru-RU" i="1" dirty="0" err="1" smtClean="0">
                <a:latin typeface="Comic Sans MS" pitchFamily="66" charset="0"/>
              </a:rPr>
              <a:t>Windows</a:t>
            </a:r>
            <a:r>
              <a:rPr lang="ru-RU" i="1" dirty="0" smtClean="0">
                <a:latin typeface="Comic Sans MS" pitchFamily="66" charset="0"/>
              </a:rPr>
              <a:t> </a:t>
            </a:r>
            <a:r>
              <a:rPr lang="ru-RU" i="1" dirty="0" err="1" smtClean="0">
                <a:latin typeface="Comic Sans MS" pitchFamily="66" charset="0"/>
              </a:rPr>
              <a:t>Movie</a:t>
            </a:r>
            <a:r>
              <a:rPr lang="ru-RU" i="1" dirty="0" smtClean="0">
                <a:latin typeface="Comic Sans MS" pitchFamily="66" charset="0"/>
              </a:rPr>
              <a:t> </a:t>
            </a:r>
            <a:r>
              <a:rPr lang="ru-RU" i="1" dirty="0" err="1" smtClean="0">
                <a:latin typeface="Comic Sans MS" pitchFamily="66" charset="0"/>
              </a:rPr>
              <a:t>Maker</a:t>
            </a:r>
            <a:r>
              <a:rPr lang="ru-RU" i="1" dirty="0" smtClean="0">
                <a:latin typeface="Comic Sans MS" pitchFamily="66" charset="0"/>
              </a:rPr>
              <a:t>. </a:t>
            </a:r>
          </a:p>
          <a:p>
            <a:r>
              <a:rPr lang="ru-RU" i="1" dirty="0" smtClean="0">
                <a:latin typeface="Comic Sans MS" pitchFamily="66" charset="0"/>
              </a:rPr>
              <a:t>11. Подготовка презентации по созданию мультфильма (практическая часть) </a:t>
            </a:r>
          </a:p>
          <a:p>
            <a:r>
              <a:rPr lang="ru-RU" i="1" dirty="0" smtClean="0">
                <a:latin typeface="Comic Sans MS" pitchFamily="66" charset="0"/>
              </a:rPr>
              <a:t>12.Презентация и защита проекта </a:t>
            </a:r>
          </a:p>
          <a:p>
            <a:r>
              <a:rPr lang="ru-RU" i="1" dirty="0" smtClean="0">
                <a:latin typeface="Comic Sans MS" pitchFamily="66" charset="0"/>
              </a:rPr>
              <a:t>«Пластилиновый мультфильм» 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3074" name="Picture 2" descr="http://2.bp.blogspot.com/-bNZ1TlV0i88/UJq4NthdzLI/AAAAAAAAARo/LKsmllyGR5o/s1600/%D0%BF%D0%BB%D0%B0%D0%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799" y="4038600"/>
            <a:ext cx="3435096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457200"/>
            <a:ext cx="8305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Comic Sans MS" pitchFamily="66" charset="0"/>
              </a:rPr>
              <a:t>Первый пластилиновый мультфильм. </a:t>
            </a:r>
          </a:p>
          <a:p>
            <a:pPr algn="ctr"/>
            <a:endParaRPr lang="ru-RU" sz="2000" b="1" u="sng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«Пластилиновая ворона» — мультипликационный фильм 1981 года Александра Татарского - родоначальник пластилиновой мультипликации. Мультфильм </a:t>
            </a:r>
            <a:r>
              <a:rPr lang="ru-RU" b="1" dirty="0" err="1" smtClean="0">
                <a:latin typeface="Comic Sans MS" pitchFamily="66" charset="0"/>
              </a:rPr>
              <a:t>разделѐн </a:t>
            </a:r>
            <a:r>
              <a:rPr lang="ru-RU" b="1" dirty="0" smtClean="0">
                <a:latin typeface="Comic Sans MS" pitchFamily="66" charset="0"/>
              </a:rPr>
              <a:t>на три независимые части, иллюстрирующие песни: «О картинах», «Игра» и «А может, а может…». Мультфильм повествует о рассказчиках, забывших сюжет басни Крылова «Ворона и лисица» и пытающихся вспомнить его по ходу повествования. Так вместо вороны появляются то собака, то корова (и один раз — даже бегемот), а вместо лисицы — сначала страус, а затем дворник.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098" name="Picture 2" descr="http://internetvid.ru/images/plastilinovaya_vor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733800"/>
            <a:ext cx="1905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1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Comic Sans MS" pitchFamily="66" charset="0"/>
              </a:rPr>
              <a:t>Технология создания пластилинового мультфильма </a:t>
            </a:r>
            <a:endParaRPr lang="ru-RU" sz="2400" u="sng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3000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smtClean="0"/>
              <a:t>1.шаг- сценарий Придумайте сценарий или простую сценку.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2286000"/>
            <a:ext cx="37895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2. шаг - пластилин и декорации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3200400"/>
            <a:ext cx="42165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3.шаг - вспомогательные предметы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38400" y="3962400"/>
            <a:ext cx="279602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4.шаг - делаем мультик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1911" y="4809978"/>
            <a:ext cx="30475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5.шаг - Монтируем видео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5562600"/>
            <a:ext cx="31563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6.шаг - Накладываем звук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53200" y="6172200"/>
            <a:ext cx="176484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7.шаг - Финал </a:t>
            </a:r>
            <a:endParaRPr lang="ru-RU" dirty="0"/>
          </a:p>
        </p:txBody>
      </p:sp>
      <p:pic>
        <p:nvPicPr>
          <p:cNvPr id="1026" name="Picture 2" descr="http://img.mota.ru/upload/wallpapers/2011/08/10/09/05/27095/mota_ru_1081017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95400"/>
            <a:ext cx="2952750" cy="2216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7" descr="Картинка 1 из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22156">
            <a:off x="506399" y="1852204"/>
            <a:ext cx="381635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7" name="Picture 9" descr="Картинка 2 из 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66178">
            <a:off x="4591095" y="2225418"/>
            <a:ext cx="4189413" cy="4659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183814" lon="616760" rev="21070918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86000" y="228600"/>
            <a:ext cx="4572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solidFill>
                  <a:schemeClr val="tx1"/>
                </a:solidFill>
              </a:rPr>
              <a:t>Весь мир слеплю из пластилина! Могу и кукурузу и малину, И бочку, и собаку, и котенка, И даже маленького ребятенка. И рыбку сделаю павлином… Где взять мне столько пластилина?.. </a:t>
            </a:r>
            <a:endParaRPr lang="ru-RU" b="1" i="1" spc="50" dirty="0">
              <a:ln w="1143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598</Words>
  <PresentationFormat>Экран (4:3)</PresentationFormat>
  <Paragraphs>55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Проект «Пластилиновый мультфильм» (Мойдодыр»</vt:lpstr>
      <vt:lpstr>Что такое пластилин?</vt:lpstr>
      <vt:lpstr>Достоинство пластилина</vt:lpstr>
      <vt:lpstr>Слайд 5</vt:lpstr>
      <vt:lpstr>Слайд 6</vt:lpstr>
      <vt:lpstr>Слайд 7</vt:lpstr>
      <vt:lpstr>Слайд 8</vt:lpstr>
      <vt:lpstr>Слайд 9</vt:lpstr>
      <vt:lpstr>Как снять мультфильм– сказку «Мойдодыр»</vt:lpstr>
      <vt:lpstr>2.Готовим композицию, фон (в данном случае-коробка от конфет)</vt:lpstr>
      <vt:lpstr>3.Расставляем декорации и героев  на их места</vt:lpstr>
      <vt:lpstr>4.Фотографирем, меняя положение персонажей, по всей сказке</vt:lpstr>
      <vt:lpstr>5.Заходим в программу Windows Movie Maker располагаем снимки по порядку, сохраняем</vt:lpstr>
      <vt:lpstr>6.Делаем титры в конце мультфильма  </vt:lpstr>
      <vt:lpstr>7.Делаем заставку в начале мультика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Iscra</dc:creator>
  <cp:lastModifiedBy>1</cp:lastModifiedBy>
  <cp:revision>31</cp:revision>
  <dcterms:created xsi:type="dcterms:W3CDTF">2015-12-07T16:23:56Z</dcterms:created>
  <dcterms:modified xsi:type="dcterms:W3CDTF">2016-11-16T08:55:33Z</dcterms:modified>
</cp:coreProperties>
</file>