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12192000" cy="16256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223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4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81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46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9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55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4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8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9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5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2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15B9-9C50-4734-A195-5E83852B8FD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3F1A-8767-4C5C-93C5-1C13A613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98063"/>
            <a:ext cx="12191999" cy="1221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u="sng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и воспитатели </a:t>
            </a:r>
            <a:endParaRPr lang="ru-RU" sz="3200" u="sng" dirty="0" smtClean="0">
              <a:solidFill>
                <a:srgbClr val="FF000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u="sng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</a:t>
            </a:r>
            <a:r>
              <a:rPr lang="ru-RU" sz="3200" u="sng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твердо усвоить и  выполнять три заповеди: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не разрешать детям посещать водоемы для купания и игр на воде без сопровождения взрослых;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 не допускать купания детей в незнакомых местах и в необорудованных для купания частях водоема;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 не допускать купания детей без непрерывного нахождения  каждого ребенка под наблюдением взрослого человека, знающего правила купания и способного оказать немедленную помощь в случае необходимости.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же обстоятельства сложатся так, что в турпоходе или при выезде семьи не природу в жаркую погоду невозможно будет устоять перед соблазном детей окунуться в чистую воду попавшегося на пути незнакомого водоема, то надо с большой ответственностью подходить к выбору места купания.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Понравившееся место должно быть предварительно тщательно обследовано умеющим хорошо плавать и нырять взрослым человеком. После чего устанавливаются границы участка, удовлетворяющего требованиям безопасного купания детей  соответствующих возрастов.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месте купания не должно быть выхода грунтовых вод (родников), водоворотов и течения, превышающего скорость 0,5 м/сек.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Вода в месте купания должна быть чистая и на видимом расстоянии не должно быть источников ее загрязнения.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Вблизи от района купания не должно быть движения судов, лодок и других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плавсредств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Наибольшую опасность для купающихся представляют носящиеся по поверхности воды гидроциклы (водные мотоциклы). Их нельзя подпускать ближе 100 метров к месту купания детей.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Немало случаев гибели людей, детей в том числе, происходит при авариях маломерных плавательных средств, особенно гребных и моторных лодок.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Отсюда вывод: чтобы дети не попадали в аварии на маломерных судах, родители и воспитатели не должны отпускать их в плавание, даже кратковременное, на гребных, парусных или моторных лодках, не имеющих государственного номера на борту, не прошедших ежегодного технического освидетельствования.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Судно должно управляться лицом с соответствующим удостоверением на право управления и отвечать следующим правилам: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судно должно быть исправно и укомплектовано спасательными средствами по числу пассажиров;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груза или число пассажиров на судне не должны превышать норму, указанную в судовом билете;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маломерное судно не должно выходить на водоем при ветре и волнении, превышающем указанные в судовом билете пределы;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судоводитель должен быть трезв и здоров.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указанных требований и соблюдение правил плавания на водоеме является гарантией того, что судно не попадет а аварийную ситуацию.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6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621" y="784870"/>
            <a:ext cx="10783613" cy="12418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 безопасности на открытых водоёмах 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разгар лета так естественно стремление большинства населения провести часы отдыха у водоемов, в жаркую пору насладиться исходящей от воды прохладой, окунуться с головой в чистую воду и поплавать всласть до легкой приятной усталости. К тому же нет лучшего средства закаливания организма, чем регулярное купание на открытом воздухе.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отдых у воды подарит радость общения с природой и хорошее самочувствие для здоровья только тому, кто будет постоянно помнить, что вода - враждебная для человека среда.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Жара вынуждает многих людей забыть об осторожности. Спасаясь от нее, ныряльщики ломают себе шею и на всю жизнь остаются инвалидами. 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бы ни был крепок человек, сколько бы он ни заявлял, что сильнее природы, на поверку он оказывается чрезвычайно хрупким.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Медики-травматологи говорят, что травмы при нырянии опасны тем, что половина ныряльщиков погибает сразу, а остальным редко удается избежать инвалидности.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пострадавших получает тяжелые увечья, у другой — травмы такие, что о восстановлении подвижности речь уже не идет.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 лезут в воду, будучи в состоянии опьянения, другие плохо представляют последствия своего неразумного поведения на воде, третьи плохо проинформированы об опасностях, которые их подстерегают на незнакомом водоеме, выбранном ими для купания.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многие просто не слышали о тех правилах, нарушение которых приводит к трагическим случаям.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Полную безопасность пребывания в воде не обеспечивают даже приобретение специальных навыков и длительная тренировка, тонут и хорошие пловцы.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неподготовленного же человека вода таит постоянную опасность, если он не выполняет определенные правила купания в открытых водоемах.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u="sng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из них: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 купаться в незнакомых не оборудованных для купания местах;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 заплывать за границы пляжа;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 купаться менее чем через полтора-два часа после приема пищи;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 купаться в состоянии опьянения;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 перегреваться на солнце перед купанием;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не купаться в плохую погоду и в темное время суток.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Особую опасность природные водоемы представляют для детей. Дети могут броситься без оглядки в воду любого водоема, не поинтересовавшись перед этим, а можно ли в нем купаться. Для маленьких же детей опасность может представлять и оборудованный по всем правилам пляж, если они не будут находиться под пристальным наблюдением взрослых. 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04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16</Words>
  <Application>Microsoft Office PowerPoint</Application>
  <PresentationFormat>Произвольный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5</cp:revision>
  <dcterms:created xsi:type="dcterms:W3CDTF">2014-05-07T18:13:04Z</dcterms:created>
  <dcterms:modified xsi:type="dcterms:W3CDTF">2014-05-12T04:55:43Z</dcterms:modified>
</cp:coreProperties>
</file>