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57" d="100"/>
          <a:sy n="57" d="100"/>
        </p:scale>
        <p:origin x="-2076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AD4F3-75AE-4644-B64C-178B54A2919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00147-ECD7-485F-A52C-7D256150F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019F7-5747-425E-A180-690860EF3BE2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FDFF3-67A2-4F56-9480-D25A80BEF7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DFF3-67A2-4F56-9480-D25A80BEF74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DFF3-67A2-4F56-9480-D25A80BEF74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714348"/>
            <a:ext cx="6643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Конспект  НОД по экспериментированию с водой в средней группе </a:t>
            </a:r>
          </a:p>
          <a:p>
            <a:pPr algn="ctr"/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 нам в гости пришел Зайка!»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44" y="2500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Заголовок 4"/>
          <p:cNvSpPr>
            <a:spLocks noGrp="1"/>
          </p:cNvSpPr>
          <p:nvPr/>
        </p:nvSpPr>
        <p:spPr>
          <a:xfrm>
            <a:off x="435758" y="7643834"/>
            <a:ext cx="5986484" cy="1143008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/>
        </p:nvSpPr>
        <p:spPr>
          <a:xfrm>
            <a:off x="435758" y="6858016"/>
            <a:ext cx="5986484" cy="1714512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66" y="7643834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Воспитатель: Гусак </a:t>
            </a:r>
            <a:r>
              <a:rPr lang="ru-RU" smtClean="0"/>
              <a:t>С.Н.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8" y="285720"/>
            <a:ext cx="6243638" cy="8572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1400" b="1" dirty="0" smtClean="0"/>
              <a:t>   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 Задача: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развитие познавательно- исследовательской активности детей, формирование навыков экспериментирования с водой.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Цели: 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Познакомить детей со свойствами воды;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Развивать внимание, наблюдательность,  логическое мышление во время поисковой деятельности, навыки анализа и умение делать выводы.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Активизировать словарь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Воспитывать доброе,  чуткое отношение друг к другу и  окружающему миру, бережное отношение к  воде.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   Материал: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*   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Глобус,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Апельсиновый сок, молоко;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Пластиковые стаканчики ( большие и маленькие, одноразовые ложки, трубочки)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Соль, сахар, лимонная кислота.</a:t>
            </a:r>
          </a:p>
          <a:p>
            <a:pPr>
              <a:buFont typeface="Arial" charset="0"/>
              <a:buChar char="•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Разноцветные пуговицы</a:t>
            </a:r>
          </a:p>
          <a:p>
            <a:pPr>
              <a:buFont typeface="Arial" charset="0"/>
              <a:buChar char="•"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Ход НОД: </a:t>
            </a:r>
          </a:p>
          <a:p>
            <a:pPr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Ребята, сегодня у нас необычное занятие: у нас гости. Давайте поздороваемся с ними!</a:t>
            </a:r>
          </a:p>
          <a:p>
            <a:pPr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-Ребята, посмотрите, что я вам принесла. Кто знает, что это такое?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pPr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-Это глобус!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Правильно. Глобус – это  модель нашей планеты Земля в уменьшенном виде. А какого цвета на глобусе больше всего?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pPr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Синего,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голубого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428596"/>
            <a:ext cx="6157934" cy="8358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     Верно. Как вы думаете, что же обозначено этим цветом на глобусе?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синий цвет- это цвет обозначения воды на глобусе. Посмотрите, как много воды на  нашей Земле.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кому нужна вода?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Животным, растениям, человеку.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Правильно без воды нет жизни на Земле. А что человек делает при помощи воды?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Готовит, стирает, поливает растения, пьет, умывается!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« Если руки ваши в ваксе,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Если на нос сели кляксы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Кто тогда нам первый друг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Снимет грязь с лица и рук?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Без чего не может мама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Ни готовить, ни стирать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Без чего мы скажем прямо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Человеку умирать?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Чтобы лился дождик с неба,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Чтоб росли колосья хлеба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Чтобы плыли корабли,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Чтоб варились кисели,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Чтобы не было беда-</a:t>
            </a: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 Жить нельзя нам без воды!»</a:t>
            </a:r>
          </a:p>
          <a:p>
            <a:pPr>
              <a:buFontTx/>
              <a:buChar char="-"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Вода необходима всему живому на земле.</a:t>
            </a:r>
          </a:p>
          <a:p>
            <a:pPr>
              <a:buNone/>
            </a:pP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8" y="357158"/>
            <a:ext cx="6229372" cy="8786842"/>
          </a:xfrm>
        </p:spPr>
        <p:txBody>
          <a:bodyPr>
            <a:normAutofit/>
          </a:bodyPr>
          <a:lstStyle/>
          <a:p>
            <a:pPr marL="0" lvl="8" indent="0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Ребята,  к нам сегодня  в гости пришел зайчик из сказочного леса. Посмотрите, он какой- то грустный и у него в  лапках письмо? Давайте посмотрим?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«  Дорогие ребята!  Помогите пожалуйста мне и  всем лесным жителям….. Злая колдунья  украла из леса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озеро.  И теперь все звери просто погибают без воды. А чтобы вернуть озеро необходимо узнать четыре свойства воды…. И открыть  четыре замка»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Приглашаю вас, ребята, пройти в волшебную лабораторию  чтобы провести опыты и узнать о свойствах воды!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Ребята, когда ваша мама печет пирожки и булочки, вы услышите аппетитный запах. А есть ли запах у воды?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ответить на  этот вопрос проведем опыт: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Возьмите стакан с соком. Понюхайте. Какой это сок?               ( апельсиновый)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-Как вы догадались, что сок апельсиновый? ( пахнет апельсином)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теперь возьмите стакан с водой. Понюхайте, чем пахнет?     ( у воды нет запаха)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-Так есть ли запах у воды? Вывод такой сделать можно: у воды нет запаха! Открываем первый замок.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какой на вкус лимон? ( кисл</a:t>
            </a:r>
            <a:r>
              <a:rPr lang="ru-RU" sz="1800" dirty="0" smtClean="0"/>
              <a:t>ый)</a:t>
            </a:r>
          </a:p>
          <a:p>
            <a:pPr>
              <a:buFontTx/>
              <a:buChar char="-"/>
            </a:pPr>
            <a:endParaRPr lang="ru-RU" sz="1800" dirty="0" smtClean="0"/>
          </a:p>
        </p:txBody>
      </p:sp>
      <p:sp>
        <p:nvSpPr>
          <p:cNvPr id="4" name="Стрелка вверх 3"/>
          <p:cNvSpPr/>
          <p:nvPr/>
        </p:nvSpPr>
        <p:spPr>
          <a:xfrm>
            <a:off x="5214950" y="7286644"/>
            <a:ext cx="428628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8" y="285720"/>
            <a:ext cx="6172200" cy="864399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конфета? ( сладкая)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-Интересно, а есть ли вкус у воды? Возьмите стакан с апельсиновым соком. Попробуйте сок. Какой вкус у апельсинового сока? ( вкус апельсина)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-А сейчас возьмите стакан с водой и попробуйте. Какая она? Сладкая? Кислая? Соленая? 9 Без вкуса)                        - Так есть  ли вкус у воды? ( Нет)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Вывод: У воды нет вкуса. Вот мы открыли второй замок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-Вы правы ребята. У воды нет вкуса. Когда человек хочет пить, то с  удовольствием пьет воду, и чтобы выразить свое чувство, говорят « КАКАЯ ВКУСНАЯ ВОДА», хотя  на  самом деле вкуса не ощущает.                                                  -Посмотрите, у нас на столе в тарелочках: соль, сахар, и лимонная кислота, а теперь то, что у вас на тарелочке высыпаем в свои стаканы и перемешиваем.                         -Вода поменяла цвет? ( нет)                                                       -А теперь попробуйте на вкус. Какая на вкус вода у тебя Максим? ( вариант ответа спросить каждого)                              -Почему?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-Как вы думаете от чего зависит вкус воды? ( ответы детей)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Вывод: вода может принимать вкус того вещества, которое в        нее добавили.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Прежде чем приступим к следующему опыту, который поможет открыть третий замок, давайте поиграем:</a:t>
            </a:r>
          </a:p>
        </p:txBody>
      </p:sp>
      <p:sp>
        <p:nvSpPr>
          <p:cNvPr id="5" name="Стрелка вверх 4"/>
          <p:cNvSpPr/>
          <p:nvPr/>
        </p:nvSpPr>
        <p:spPr>
          <a:xfrm>
            <a:off x="5929330" y="2428860"/>
            <a:ext cx="428628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8" y="357158"/>
            <a:ext cx="6157934" cy="8525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Пальчиковая игра « Гроза»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Капли первые упали – ( слегка двумя пальцами по столу)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Пауков перепугали – (ладонь вниз, пальцы по столу)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 застучал сильней – (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сильней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двумя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пальц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По столу)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Птички скрылись средь ветвей – (скрестив руки. Птички)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Дождь полил как из ведра – (сильней двумя паль. По столу)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Разбежалась детвора- (двумя пальцами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побеж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По столу)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небе молния сверкает- ( рисуем молнию в  воздухе)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Гром все небо разрывает- (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Бараб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 кулачками и ладошками)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потом из тучи солнце- ( руки вверх . Пальцы напряжены)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Вновь посмотрит нам в оконце.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 Воспитатель: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Дождик прошел и получились лужи. 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-А что будет с лужами на морозе?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-Лужи превратятся в лед, застынут.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Посмотрите внимательно: перед вами на  столе на тарелочках – Лед. Возьмите его в руки.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Какой  Лед?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 : 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Лед холодный.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 предлагает провести простые опыты со льдом: сжать, постучать по нему.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-Посмотрите, ребята, лед на наших ладошках от теплоты рук начал таять? 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-А когда  лед тает во что он превращается?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428596"/>
            <a:ext cx="6157934" cy="8215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Дети: -В воду.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-Значит, лед- это тоже вода. Она может быть не только в жидком виде, но и в твердом состоянии, когда замерзнет и превращается в лед.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Таким образом, мы открыли еще один замочек и разгадали еще одно свойство воды.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Ребята, вспомните, что сказала злая  колдунья зайке? Как вернуть озеро?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-Чтобы вернуть озеро в сказочный лес, надо отгадать четыре свойства воды?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4)Но остался еще один не раскрытый замочек. Мы провели  три опыта и нам осталось узнать еще одно свойство воды. 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-Посмотрите, ребята, а вы знаете, какого цвета молоко?          ( Белого)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А что вы можете сказать про воду? Она белого цвета? Давайте проверим какого цвета вода? Закройте глаза. Я опущу в  молоко пуговицы – ваша задача отгадать, какого цвета пуговицы я опустила.?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-Открываем глаза. Какого цвета пуговицы  в стакане с молоком, вы можете сказать? ( нет)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-Почему? ( ответы детей)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Теперь предлагаю взять ложечки и вытащить на салфетку пуговицы. Погрузите эти же пуговицы в стаканчик с водой.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3357562" y="2571736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285720"/>
            <a:ext cx="6157934" cy="8501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Теперь мы можем увидеть какого цвета пуговицы?  (Да)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Почему? ( Потому что вода- прозрачная)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Совершенно верно.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Ребята, какие вы молодцы! Вы отгадали четыре свойства воды и открываем четвертый последний замок.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Сегодня мы помогли зайке вернуть  озеро в  волшебный лес, которое заковала злая волшебница и открыли четыре замка.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-Что нового мы узнали о свойстве воды? ( Описательный рассказ по схеме:  Вода нужна человеку, растениям и животным. Человеку нужна вода чтобы…..)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 теперь давайте пригласим нашего зайку и гостей спеть с нами любимую песню, что бы зайка никогда не грустил!!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Песня « С ГОЛУБОГО  РУЧЕЙКА»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СПАСИБО ЗА ВНИМАНИЕ!!!!!</a:t>
            </a:r>
          </a:p>
        </p:txBody>
      </p:sp>
      <p:sp>
        <p:nvSpPr>
          <p:cNvPr id="4" name="Стрелка вверх 3"/>
          <p:cNvSpPr/>
          <p:nvPr/>
        </p:nvSpPr>
        <p:spPr>
          <a:xfrm>
            <a:off x="5715016" y="1571604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</TotalTime>
  <Words>1356</Words>
  <PresentationFormat>Экран (4:3)</PresentationFormat>
  <Paragraphs>132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Конспект НОД по экспериментированию с водой в средней группе « </dc:title>
  <dc:creator>Samsung</dc:creator>
  <cp:lastModifiedBy>Samsung</cp:lastModifiedBy>
  <cp:revision>28</cp:revision>
  <dcterms:created xsi:type="dcterms:W3CDTF">2016-01-26T17:58:16Z</dcterms:created>
  <dcterms:modified xsi:type="dcterms:W3CDTF">2016-11-08T19:23:16Z</dcterms:modified>
</cp:coreProperties>
</file>