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08" r:id="rId3"/>
    <p:sldId id="345" r:id="rId4"/>
    <p:sldId id="340" r:id="rId5"/>
    <p:sldId id="347" r:id="rId6"/>
    <p:sldId id="330" r:id="rId7"/>
    <p:sldId id="342" r:id="rId8"/>
    <p:sldId id="325" r:id="rId9"/>
    <p:sldId id="350" r:id="rId10"/>
    <p:sldId id="35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99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719D-5A0C-4428-AED6-59438C92FDB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A572-41E9-4345-A38E-F0239AB3F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719D-5A0C-4428-AED6-59438C92FDB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A572-41E9-4345-A38E-F0239AB3F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719D-5A0C-4428-AED6-59438C92FDB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A572-41E9-4345-A38E-F0239AB3F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719D-5A0C-4428-AED6-59438C92FDB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A572-41E9-4345-A38E-F0239AB3F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719D-5A0C-4428-AED6-59438C92FDB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A572-41E9-4345-A38E-F0239AB3F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719D-5A0C-4428-AED6-59438C92FDB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A572-41E9-4345-A38E-F0239AB3F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719D-5A0C-4428-AED6-59438C92FDB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A572-41E9-4345-A38E-F0239AB3F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719D-5A0C-4428-AED6-59438C92FDB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A572-41E9-4345-A38E-F0239AB3F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719D-5A0C-4428-AED6-59438C92FDB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A572-41E9-4345-A38E-F0239AB3F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719D-5A0C-4428-AED6-59438C92FDB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A572-41E9-4345-A38E-F0239AB3F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719D-5A0C-4428-AED6-59438C92FDB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A572-41E9-4345-A38E-F0239AB3F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B719D-5A0C-4428-AED6-59438C92FDB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CA572-41E9-4345-A38E-F0239AB3F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mb1.ru/upload_data/%ED%E8%F2%EA%E8%201.jpg" TargetMode="External"/><Relationship Id="rId2" Type="http://schemas.openxmlformats.org/officeDocument/2006/relationships/hyperlink" Target="http://otvetin.ru/uploads/posts/2010-02/1266515079_nose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pelXy-BpRA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&#1058;&#1077;&#1090;&#1091;&#1096;&#1082;&#1072;%20&#1057;&#1086;&#1074;&#1072;.mp4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&#1059;&#1090;&#1088;&#1077;&#1085;&#1085;&#1103;&#1103;%20&#1075;&#1080;&#1084;&#1085;&#1072;&#1089;&#1090;&#1080;&#1082;&#1072;%20&#1076;&#1083;&#1103;%201-2%20&#1082;&#1083;&#1072;&#1089;&#1089;&#1086;&#1074;%20&#1089;%20&#1057;&#1077;&#1088;&#1077;&#1073;&#1088;&#1103;&#1096;&#1082;&#1086;&#1081;!.mp4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пышная пометка: Июнь 2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607223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МБОУ  НОШ  ХМР  п.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Горноправдинск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 уроку обучения грамоте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1 классе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 теме: «Знакомство с буквой Н»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выполнила: учитель начальных классов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Скворцова Ольга Григорьевна</a:t>
            </a:r>
            <a:r>
              <a:rPr lang="ru-RU" sz="7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7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82809"/>
            <a:ext cx="7272808" cy="3343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Литература: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МБОУ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Ягодинская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СОШ, учитель начальных классов Емельянова Екатерина Николаевна «Презентация к уроку обучения грамоте в 1 классе по теме: «Знакомство с буквой Н».</a:t>
            </a: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latin typeface="Times New Roman"/>
                <a:ea typeface="Times New Roman"/>
                <a:cs typeface="Times New Roman"/>
              </a:rPr>
              <a:t>Нос</a:t>
            </a:r>
            <a:r>
              <a:rPr lang="ru-RU" dirty="0">
                <a:ea typeface="Times New Roman"/>
                <a:cs typeface="Times New Roman"/>
              </a:rPr>
              <a:t> - </a:t>
            </a:r>
            <a:r>
              <a:rPr lang="ru-RU" u="sng" dirty="0">
                <a:solidFill>
                  <a:srgbClr val="0000FF"/>
                </a:solidFill>
                <a:ea typeface="Times New Roman"/>
                <a:cs typeface="Times New Roman"/>
                <a:hlinkClick r:id="rId2"/>
              </a:rPr>
              <a:t>http://otvetin.ru/uploads/posts/2010-02/1266515079_nose.jpg</a:t>
            </a:r>
            <a:r>
              <a:rPr lang="ru-RU" dirty="0">
                <a:ea typeface="Times New Roman"/>
                <a:cs typeface="Times New Roman"/>
              </a:rPr>
              <a:t> 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Нитки 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3"/>
              </a:rPr>
              <a:t>http://emb1.ru/upload_data/%ED%E8%F2%EA%E8%201.jpg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ea typeface="Times New Roman"/>
                <a:cs typeface="Times New Roman"/>
              </a:rPr>
              <a:t>Утренняя гимнастика для 1-2 классов с </a:t>
            </a:r>
            <a:r>
              <a:rPr lang="ru-RU" i="1" dirty="0" err="1">
                <a:ea typeface="Times New Roman"/>
                <a:cs typeface="Times New Roman"/>
              </a:rPr>
              <a:t>Серебряшкой</a:t>
            </a:r>
            <a:r>
              <a:rPr lang="ru-RU" i="1" dirty="0">
                <a:ea typeface="Times New Roman"/>
                <a:cs typeface="Times New Roman"/>
              </a:rPr>
              <a:t> 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4"/>
              </a:rPr>
              <a:t>https://www.youtube.com/watch?v=pelXy-BpRAs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ea typeface="Times New Roman"/>
                <a:cs typeface="Times New Roman"/>
              </a:rPr>
              <a:t>Мультфильм Уроки тётушки Совы. Азбука – малышка.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i="1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</a:rPr>
              <a:t>www.tvzavr.ru/Multfilmy/</a:t>
            </a:r>
            <a:r>
              <a:rPr lang="ru-RU" b="1" i="1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</a:rPr>
              <a:t>Uroki</a:t>
            </a:r>
            <a:r>
              <a:rPr lang="ru-RU" i="1" dirty="0">
                <a:solidFill>
                  <a:srgbClr val="1F497D"/>
                </a:solidFill>
                <a:latin typeface="Times New Roman"/>
                <a:ea typeface="Times New Roman"/>
                <a:cs typeface="Times New Roman"/>
              </a:rPr>
              <a:t>-tetushki-Sovy-Azbuka-malyshka</a:t>
            </a:r>
            <a:endParaRPr lang="ru-RU" sz="1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78689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ышная пометка: Июнь 2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4288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песенка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он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лесенка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слон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ночь 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сон 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она</a:t>
            </a:r>
            <a:r>
              <a:rPr lang="ru-RU" sz="8800" dirty="0" smtClean="0"/>
              <a:t/>
            </a:r>
            <a:br>
              <a:rPr lang="ru-RU" sz="8800" dirty="0" smtClean="0"/>
            </a:br>
            <a:endParaRPr lang="ru-RU" sz="9600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5000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428875" y="5072063"/>
            <a:ext cx="1296988" cy="1223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714750" y="5072063"/>
            <a:ext cx="1296988" cy="1223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6215063" y="5072063"/>
            <a:ext cx="1296987" cy="1223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7500938" y="5072063"/>
            <a:ext cx="1296987" cy="1223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4929188" y="5072063"/>
            <a:ext cx="1296987" cy="1223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6500826" y="785794"/>
            <a:ext cx="1296987" cy="1223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5214938" y="785813"/>
            <a:ext cx="1296987" cy="1223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3929063" y="785813"/>
            <a:ext cx="1296987" cy="1223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r="10694"/>
          <a:stretch>
            <a:fillRect/>
          </a:stretch>
        </p:blipFill>
        <p:spPr bwMode="auto">
          <a:xfrm>
            <a:off x="214282" y="285728"/>
            <a:ext cx="2428892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 descr="http://emb1.ru/upload_data/%ED%E8%F2%EA%E8%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221088"/>
            <a:ext cx="2143140" cy="220716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428875" y="5072063"/>
            <a:ext cx="1296988" cy="1223962"/>
          </a:xfrm>
          <a:prstGeom prst="rect">
            <a:avLst/>
          </a:prstGeom>
          <a:solidFill>
            <a:srgbClr val="0CB4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714750" y="5072063"/>
            <a:ext cx="1296988" cy="12239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6215063" y="5072063"/>
            <a:ext cx="1296987" cy="1223962"/>
          </a:xfrm>
          <a:prstGeom prst="rect">
            <a:avLst/>
          </a:prstGeom>
          <a:solidFill>
            <a:srgbClr val="0CB4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7500938" y="5072063"/>
            <a:ext cx="1296987" cy="12239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4929188" y="5072063"/>
            <a:ext cx="1296987" cy="12239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6500813" y="785813"/>
            <a:ext cx="1296987" cy="12239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5214938" y="785813"/>
            <a:ext cx="1296987" cy="12239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3929058" y="785794"/>
            <a:ext cx="1296987" cy="12239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6181725" y="4429125"/>
            <a:ext cx="46038" cy="2168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 flipV="1">
            <a:off x="5811838" y="214313"/>
            <a:ext cx="117475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4572000" y="2852738"/>
            <a:ext cx="21605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600">
                <a:latin typeface="Times New Roman" pitchFamily="18" charset="0"/>
              </a:rPr>
              <a:t>Н н</a:t>
            </a:r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 flipH="1">
            <a:off x="3000375" y="2000250"/>
            <a:ext cx="1571625" cy="3071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4500563" y="4286250"/>
            <a:ext cx="142875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r="10694"/>
          <a:stretch>
            <a:fillRect/>
          </a:stretch>
        </p:blipFill>
        <p:spPr bwMode="auto">
          <a:xfrm>
            <a:off x="214282" y="285728"/>
            <a:ext cx="2428892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 descr="http://emb1.ru/upload_data/%ED%E8%F2%EA%E8%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286250"/>
            <a:ext cx="2143140" cy="2286022"/>
          </a:xfrm>
          <a:prstGeom prst="rect">
            <a:avLst/>
          </a:prstGeom>
          <a:noFill/>
        </p:spPr>
      </p:pic>
      <p:pic>
        <p:nvPicPr>
          <p:cNvPr id="1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8572528" y="6429396"/>
            <a:ext cx="276225" cy="276225"/>
          </a:xfrm>
          <a:prstGeom prst="rect">
            <a:avLst/>
          </a:prstGeom>
        </p:spPr>
      </p:pic>
      <p:pic>
        <p:nvPicPr>
          <p:cNvPr id="20" name="Рисунок 19" descr="059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4357694"/>
            <a:ext cx="78581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059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142852"/>
            <a:ext cx="78581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пышная пометка: Июнь 201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5643602"/>
          </a:xfrm>
        </p:spPr>
        <p:txBody>
          <a:bodyPr>
            <a:noAutofit/>
          </a:bodyPr>
          <a:lstStyle/>
          <a:p>
            <a:r>
              <a:rPr lang="ru-RU" sz="7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7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пышная пометка: Июнь 201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5643602"/>
          </a:xfrm>
        </p:spPr>
        <p:txBody>
          <a:bodyPr>
            <a:noAutofit/>
          </a:bodyPr>
          <a:lstStyle/>
          <a:p>
            <a:r>
              <a:rPr lang="ru-RU" sz="7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7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500042"/>
            <a:ext cx="977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Зарядка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5643602"/>
          </a:xfrm>
        </p:spPr>
        <p:txBody>
          <a:bodyPr>
            <a:noAutofit/>
          </a:bodyPr>
          <a:lstStyle/>
          <a:p>
            <a:r>
              <a:rPr lang="ru-RU" sz="7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7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45" t="33268" r="13282" b="-2222"/>
          <a:stretch/>
        </p:blipFill>
        <p:spPr>
          <a:xfrm>
            <a:off x="0" y="0"/>
            <a:ext cx="9108504" cy="70294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336675" y="454025"/>
            <a:ext cx="3306763" cy="4654550"/>
            <a:chOff x="842" y="286"/>
            <a:chExt cx="2083" cy="2932"/>
          </a:xfrm>
        </p:grpSpPr>
        <p:sp>
          <p:nvSpPr>
            <p:cNvPr id="15374" name="Freeform 14"/>
            <p:cNvSpPr>
              <a:spLocks/>
            </p:cNvSpPr>
            <p:nvPr/>
          </p:nvSpPr>
          <p:spPr bwMode="auto">
            <a:xfrm>
              <a:off x="842" y="286"/>
              <a:ext cx="1494" cy="2932"/>
            </a:xfrm>
            <a:custGeom>
              <a:avLst/>
              <a:gdLst/>
              <a:ahLst/>
              <a:cxnLst>
                <a:cxn ang="0">
                  <a:pos x="1627" y="1471"/>
                </a:cxn>
                <a:cxn ang="0">
                  <a:pos x="773" y="1646"/>
                </a:cxn>
                <a:cxn ang="0">
                  <a:pos x="88" y="2355"/>
                </a:cxn>
                <a:cxn ang="0">
                  <a:pos x="243" y="2684"/>
                </a:cxn>
                <a:cxn ang="0">
                  <a:pos x="1066" y="869"/>
                </a:cxn>
                <a:cxn ang="0">
                  <a:pos x="1368" y="115"/>
                </a:cxn>
                <a:cxn ang="0">
                  <a:pos x="1277" y="179"/>
                </a:cxn>
                <a:cxn ang="0">
                  <a:pos x="792" y="645"/>
                </a:cxn>
              </a:cxnLst>
              <a:rect l="0" t="0" r="r" b="b"/>
              <a:pathLst>
                <a:path w="1627" h="2932">
                  <a:moveTo>
                    <a:pt x="1627" y="1471"/>
                  </a:moveTo>
                  <a:cubicBezTo>
                    <a:pt x="1485" y="1500"/>
                    <a:pt x="1030" y="1499"/>
                    <a:pt x="773" y="1646"/>
                  </a:cubicBezTo>
                  <a:cubicBezTo>
                    <a:pt x="516" y="1793"/>
                    <a:pt x="176" y="2182"/>
                    <a:pt x="88" y="2355"/>
                  </a:cubicBezTo>
                  <a:cubicBezTo>
                    <a:pt x="0" y="2528"/>
                    <a:pt x="80" y="2932"/>
                    <a:pt x="243" y="2684"/>
                  </a:cubicBezTo>
                  <a:cubicBezTo>
                    <a:pt x="406" y="2436"/>
                    <a:pt x="878" y="1297"/>
                    <a:pt x="1066" y="869"/>
                  </a:cubicBezTo>
                  <a:cubicBezTo>
                    <a:pt x="1254" y="441"/>
                    <a:pt x="1333" y="230"/>
                    <a:pt x="1368" y="115"/>
                  </a:cubicBezTo>
                  <a:cubicBezTo>
                    <a:pt x="1403" y="0"/>
                    <a:pt x="1373" y="91"/>
                    <a:pt x="1277" y="179"/>
                  </a:cubicBezTo>
                  <a:cubicBezTo>
                    <a:pt x="1181" y="267"/>
                    <a:pt x="893" y="548"/>
                    <a:pt x="792" y="645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6" name="Freeform 16"/>
            <p:cNvSpPr>
              <a:spLocks/>
            </p:cNvSpPr>
            <p:nvPr/>
          </p:nvSpPr>
          <p:spPr bwMode="auto">
            <a:xfrm>
              <a:off x="1844" y="357"/>
              <a:ext cx="1036" cy="2710"/>
            </a:xfrm>
            <a:custGeom>
              <a:avLst/>
              <a:gdLst/>
              <a:ahLst/>
              <a:cxnLst>
                <a:cxn ang="0">
                  <a:pos x="834" y="2200"/>
                </a:cxn>
                <a:cxn ang="0">
                  <a:pos x="199" y="2573"/>
                </a:cxn>
                <a:cxn ang="0">
                  <a:pos x="14" y="2407"/>
                </a:cxn>
                <a:cxn ang="0">
                  <a:pos x="284" y="1667"/>
                </a:cxn>
                <a:cxn ang="0">
                  <a:pos x="1036" y="0"/>
                </a:cxn>
              </a:cxnLst>
              <a:rect l="0" t="0" r="r" b="b"/>
              <a:pathLst>
                <a:path w="1036" h="2607">
                  <a:moveTo>
                    <a:pt x="834" y="2200"/>
                  </a:moveTo>
                  <a:cubicBezTo>
                    <a:pt x="728" y="2262"/>
                    <a:pt x="336" y="2539"/>
                    <a:pt x="199" y="2573"/>
                  </a:cubicBezTo>
                  <a:cubicBezTo>
                    <a:pt x="62" y="2607"/>
                    <a:pt x="0" y="2558"/>
                    <a:pt x="14" y="2407"/>
                  </a:cubicBezTo>
                  <a:cubicBezTo>
                    <a:pt x="28" y="2256"/>
                    <a:pt x="114" y="2068"/>
                    <a:pt x="284" y="1667"/>
                  </a:cubicBezTo>
                  <a:cubicBezTo>
                    <a:pt x="454" y="1266"/>
                    <a:pt x="879" y="347"/>
                    <a:pt x="1036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69" name="AutoShape 9"/>
            <p:cNvSpPr>
              <a:spLocks noChangeArrowheads="1"/>
            </p:cNvSpPr>
            <p:nvPr/>
          </p:nvSpPr>
          <p:spPr bwMode="auto">
            <a:xfrm>
              <a:off x="1564" y="845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0" name="AutoShape 10"/>
            <p:cNvSpPr>
              <a:spLocks noChangeArrowheads="1"/>
            </p:cNvSpPr>
            <p:nvPr/>
          </p:nvSpPr>
          <p:spPr bwMode="auto">
            <a:xfrm>
              <a:off x="2834" y="286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82" name="AutoShape 22"/>
          <p:cNvSpPr>
            <a:spLocks noChangeArrowheads="1"/>
          </p:cNvSpPr>
          <p:nvPr/>
        </p:nvSpPr>
        <p:spPr bwMode="auto">
          <a:xfrm rot="12875164">
            <a:off x="2482850" y="1485900"/>
            <a:ext cx="649288" cy="144463"/>
          </a:xfrm>
          <a:prstGeom prst="homePlate">
            <a:avLst>
              <a:gd name="adj" fmla="val 11236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531" y="1368321"/>
            <a:ext cx="8612937" cy="3565977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79769E-6 C 0.01424 -0.02035 0.09496 -0.18567 0.08576 -0.12278 C 0.07656 -0.05966 -0.02431 0.27838 -0.05556 0.37872 C -0.08681 0.47861 -0.0908 0.46427 -0.10156 0.48 C -0.11233 0.49572 -0.11806 0.48809 -0.12066 0.47375 C -0.12326 0.45942 -0.1349 0.4326 -0.11736 0.39352 C -0.09983 0.35445 -0.05382 0.27167 -0.0158 0.23884 C 0.02222 0.20601 0.08472 0.20508 0.11111 0.1963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43 -0.12647 C 0.15903 0.0837 0.08733 0.29064 0.06146 0.39561 C 0.03559 0.50058 0.05434 0.50173 0.07587 0.50312 C 0.0974 0.50451 0.16632 0.42451 0.19011 0.40393 " pathEditMode="relative" rAng="0" ptsTypes="aaaa">
                                      <p:cBhvr>
                                        <p:cTn id="9" dur="3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3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2" grpId="0" animBg="1"/>
      <p:bldP spid="1538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825" y="476250"/>
            <a:ext cx="8605838" cy="4392613"/>
            <a:chOff x="158" y="300"/>
            <a:chExt cx="5421" cy="2767"/>
          </a:xfrm>
        </p:grpSpPr>
        <p:sp>
          <p:nvSpPr>
            <p:cNvPr id="15365" name="Line 5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241925" y="2636838"/>
            <a:ext cx="2498725" cy="2127250"/>
            <a:chOff x="3302" y="1661"/>
            <a:chExt cx="1574" cy="1340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3302" y="1661"/>
              <a:ext cx="576" cy="1340"/>
            </a:xfrm>
            <a:custGeom>
              <a:avLst/>
              <a:gdLst/>
              <a:ahLst/>
              <a:cxnLst>
                <a:cxn ang="0">
                  <a:pos x="0" y="1320"/>
                </a:cxn>
                <a:cxn ang="0">
                  <a:pos x="576" y="0"/>
                </a:cxn>
              </a:cxnLst>
              <a:rect l="0" t="0" r="r" b="b"/>
              <a:pathLst>
                <a:path w="576" h="1320">
                  <a:moveTo>
                    <a:pt x="0" y="1320"/>
                  </a:moveTo>
                  <a:cubicBezTo>
                    <a:pt x="96" y="1100"/>
                    <a:pt x="456" y="275"/>
                    <a:pt x="576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 rot="-209436">
              <a:off x="4054" y="1681"/>
              <a:ext cx="822" cy="1320"/>
            </a:xfrm>
            <a:custGeom>
              <a:avLst/>
              <a:gdLst/>
              <a:ahLst/>
              <a:cxnLst>
                <a:cxn ang="0">
                  <a:pos x="822" y="1038"/>
                </a:cxn>
                <a:cxn ang="0">
                  <a:pos x="301" y="1431"/>
                </a:cxn>
                <a:cxn ang="0">
                  <a:pos x="21" y="1402"/>
                </a:cxn>
                <a:cxn ang="0">
                  <a:pos x="174" y="971"/>
                </a:cxn>
                <a:cxn ang="0">
                  <a:pos x="601" y="0"/>
                </a:cxn>
              </a:cxnLst>
              <a:rect l="0" t="0" r="r" b="b"/>
              <a:pathLst>
                <a:path w="822" h="1492">
                  <a:moveTo>
                    <a:pt x="822" y="1038"/>
                  </a:moveTo>
                  <a:cubicBezTo>
                    <a:pt x="735" y="1103"/>
                    <a:pt x="434" y="1370"/>
                    <a:pt x="301" y="1431"/>
                  </a:cubicBezTo>
                  <a:cubicBezTo>
                    <a:pt x="168" y="1492"/>
                    <a:pt x="42" y="1479"/>
                    <a:pt x="21" y="1402"/>
                  </a:cubicBezTo>
                  <a:cubicBezTo>
                    <a:pt x="0" y="1325"/>
                    <a:pt x="78" y="1204"/>
                    <a:pt x="174" y="971"/>
                  </a:cubicBezTo>
                  <a:cubicBezTo>
                    <a:pt x="271" y="737"/>
                    <a:pt x="512" y="202"/>
                    <a:pt x="601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1" name="AutoShape 11"/>
            <p:cNvSpPr>
              <a:spLocks noChangeArrowheads="1"/>
            </p:cNvSpPr>
            <p:nvPr/>
          </p:nvSpPr>
          <p:spPr bwMode="auto">
            <a:xfrm>
              <a:off x="3822" y="1661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2" name="AutoShape 12"/>
            <p:cNvSpPr>
              <a:spLocks noChangeArrowheads="1"/>
            </p:cNvSpPr>
            <p:nvPr/>
          </p:nvSpPr>
          <p:spPr bwMode="auto">
            <a:xfrm>
              <a:off x="4558" y="1661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9" name="Freeform 19"/>
            <p:cNvSpPr>
              <a:spLocks/>
            </p:cNvSpPr>
            <p:nvPr/>
          </p:nvSpPr>
          <p:spPr bwMode="auto">
            <a:xfrm>
              <a:off x="3579" y="2242"/>
              <a:ext cx="813" cy="197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391" y="175"/>
                </a:cxn>
                <a:cxn ang="0">
                  <a:pos x="813" y="0"/>
                </a:cxn>
              </a:cxnLst>
              <a:rect l="0" t="0" r="r" b="b"/>
              <a:pathLst>
                <a:path w="813" h="197">
                  <a:moveTo>
                    <a:pt x="0" y="134"/>
                  </a:moveTo>
                  <a:cubicBezTo>
                    <a:pt x="67" y="139"/>
                    <a:pt x="256" y="197"/>
                    <a:pt x="391" y="175"/>
                  </a:cubicBezTo>
                  <a:cubicBezTo>
                    <a:pt x="526" y="153"/>
                    <a:pt x="725" y="36"/>
                    <a:pt x="813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3" name="AutoShape 13"/>
            <p:cNvSpPr>
              <a:spLocks noChangeArrowheads="1"/>
            </p:cNvSpPr>
            <p:nvPr/>
          </p:nvSpPr>
          <p:spPr bwMode="auto">
            <a:xfrm>
              <a:off x="3560" y="2341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82" name="AutoShape 22"/>
          <p:cNvSpPr>
            <a:spLocks noChangeArrowheads="1"/>
          </p:cNvSpPr>
          <p:nvPr/>
        </p:nvSpPr>
        <p:spPr bwMode="auto">
          <a:xfrm rot="12875164">
            <a:off x="2482850" y="1485900"/>
            <a:ext cx="649288" cy="144463"/>
          </a:xfrm>
          <a:prstGeom prst="homePlate">
            <a:avLst>
              <a:gd name="adj" fmla="val 11236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007268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994 0.19815 C 0.37431 0.24925 0.31563 0.44069 0.29619 0.5045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27 0.36093 C 0.33299 0.36231 0.35955 0.37526 0.38195 0.37133 C 0.40434 0.3674 0.44237 0.34474 0.45816 0.33757 " pathEditMode="relative" rAng="0" ptsTypes="aaa">
                                      <p:cBhvr>
                                        <p:cTn id="9" dur="2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01 0.19815 C 0.50521 0.2437 0.4316 0.42358 0.42639 0.47075 C 0.42119 0.51792 0.46806 0.49087 0.48994 0.48139 C 0.51181 0.47191 0.54393 0.42775 0.55816 0.41364 " pathEditMode="relative" rAng="0" ptsTypes="aaaa">
                                      <p:cBhvr>
                                        <p:cTn id="12" dur="3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1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2" grpId="2" animBg="1"/>
      <p:bldP spid="15382" grpId="3" animBg="1"/>
      <p:bldP spid="15382" grpId="4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35</Words>
  <Application>Microsoft Office PowerPoint</Application>
  <PresentationFormat>Экран (4:3)</PresentationFormat>
  <Paragraphs>13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МБОУ  НОШ  ХМР  п. Горноправдинск  Презентация  к уроку обучения грамоте  в 1 классе по теме: «Знакомство с буквой Н»                         выполнила: учитель начальных классов                                Скворцова Ольга Григорьевна </vt:lpstr>
      <vt:lpstr>  песенка  он  лесенка  слон ночь   сон   она </vt:lpstr>
      <vt:lpstr>Слайд 3</vt:lpstr>
      <vt:lpstr>Слайд 4</vt:lpstr>
      <vt:lpstr> </vt:lpstr>
      <vt:lpstr> </vt:lpstr>
      <vt:lpstr> 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Ольга Скворцова</cp:lastModifiedBy>
  <cp:revision>103</cp:revision>
  <dcterms:created xsi:type="dcterms:W3CDTF">2010-10-22T14:47:52Z</dcterms:created>
  <dcterms:modified xsi:type="dcterms:W3CDTF">2015-10-27T11:53:04Z</dcterms:modified>
</cp:coreProperties>
</file>