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4" r:id="rId1"/>
  </p:sldMasterIdLst>
  <p:notesMasterIdLst>
    <p:notesMasterId r:id="rId14"/>
  </p:notes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8" r:id="rId13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115EBB"/>
    <a:srgbClr val="8D99D7"/>
    <a:srgbClr val="9BA3E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4" autoAdjust="0"/>
    <p:restoredTop sz="94660"/>
  </p:normalViewPr>
  <p:slideViewPr>
    <p:cSldViewPr>
      <p:cViewPr varScale="1">
        <p:scale>
          <a:sx n="93" d="100"/>
          <a:sy n="93" d="100"/>
        </p:scale>
        <p:origin x="-210" y="-1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ru-RU"/>
              <a:t>Писаревская Т.П. Баган БСОШ№1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51F7623B-054B-4EED-A0A2-0347DD7C34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 dt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Писаревская Т.П. Баган БСОШ№1</a:t>
            </a:r>
          </a:p>
        </p:txBody>
      </p:sp>
      <p:sp>
        <p:nvSpPr>
          <p:cNvPr id="22531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9D6C3DBD-4EC5-453E-9D45-CA106D54D599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2253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67035" y="589727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20026" y="5349987"/>
            <a:ext cx="9324578" cy="1347442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20026" y="4283816"/>
            <a:ext cx="9324578" cy="1007957"/>
          </a:xfrm>
        </p:spPr>
        <p:txBody>
          <a:bodyPr anchor="b"/>
          <a:lstStyle>
            <a:lvl1pPr marL="0" indent="0" algn="l">
              <a:buNone/>
              <a:defRPr sz="2600">
                <a:solidFill>
                  <a:schemeClr val="tx2">
                    <a:shade val="75000"/>
                  </a:schemeClr>
                </a:solidFill>
              </a:defRPr>
            </a:lvl1pPr>
            <a:lvl2pPr marL="503972" indent="0" algn="ctr">
              <a:buNone/>
            </a:lvl2pPr>
            <a:lvl3pPr marL="1007943" indent="0" algn="ctr">
              <a:buNone/>
            </a:lvl3pPr>
            <a:lvl4pPr marL="1511915" indent="0" algn="ctr">
              <a:buNone/>
            </a:lvl4pPr>
            <a:lvl5pPr marL="2015886" indent="0" algn="ctr">
              <a:buNone/>
            </a:lvl5pPr>
            <a:lvl6pPr marL="2519858" indent="0" algn="ctr">
              <a:buNone/>
            </a:lvl6pPr>
            <a:lvl7pPr marL="3023829" indent="0" algn="ctr">
              <a:buNone/>
            </a:lvl7pPr>
            <a:lvl8pPr marL="3527801" indent="0" algn="ctr">
              <a:buNone/>
            </a:lvl8pPr>
            <a:lvl9pPr marL="4031772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072563" y="7135813"/>
            <a:ext cx="836612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A6E8E-AC7D-47F7-AE3C-366C42EEB1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27F1F-9F4E-472B-8D0D-0F0A696B79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0469" y="605475"/>
            <a:ext cx="2016125" cy="64502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4031" y="605475"/>
            <a:ext cx="6888427" cy="645022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932D5-0D51-4607-9972-5EC0881CCE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948113" y="84138"/>
            <a:ext cx="3192462" cy="3190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072563" y="7135813"/>
            <a:ext cx="836612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D86EE-51C7-4AF0-9841-F3A41D61A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67035" y="3797367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20026" y="1847921"/>
            <a:ext cx="9324578" cy="1343942"/>
          </a:xfrm>
        </p:spPr>
        <p:txBody>
          <a:bodyPr anchor="b"/>
          <a:lstStyle>
            <a:lvl1pPr marL="0" indent="0" algn="r">
              <a:buNone/>
              <a:defRPr sz="22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98961" y="3248616"/>
            <a:ext cx="9576594" cy="1306050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BB30C-52A0-49DF-A571-62BED58C1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36021" y="1763924"/>
            <a:ext cx="4620286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124318" y="1763924"/>
            <a:ext cx="4788297" cy="5207776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02487-94FE-470A-95B1-DAA3A76BD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67035" y="6635715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36021" y="5963744"/>
            <a:ext cx="9492589" cy="972958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10272" y="734968"/>
            <a:ext cx="4730040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120818" y="734968"/>
            <a:ext cx="4731898" cy="705219"/>
          </a:xfrm>
        </p:spPr>
        <p:txBody>
          <a:bodyPr anchor="ctr"/>
          <a:lstStyle>
            <a:lvl1pPr marL="0" indent="0">
              <a:buNone/>
              <a:defRPr sz="20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10272" y="1450688"/>
            <a:ext cx="4730040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5124902" y="1450688"/>
            <a:ext cx="4727813" cy="43450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072563" y="7138988"/>
            <a:ext cx="839787" cy="2730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6A551-4A2A-4A75-9D10-6E6A8D9B2A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32661" y="503978"/>
            <a:ext cx="9576594" cy="9273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39ED8-65BE-4953-A756-79F356880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066B1-E055-4E57-B3BE-E16EE76B34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67035" y="6447569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04031" y="6047740"/>
            <a:ext cx="9324578" cy="573975"/>
          </a:xfrm>
        </p:spPr>
        <p:txBody>
          <a:bodyPr/>
          <a:lstStyle>
            <a:lvl1pPr algn="l">
              <a:buNone/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504032" y="671971"/>
            <a:ext cx="3316456" cy="5291773"/>
          </a:xfrm>
        </p:spPr>
        <p:txBody>
          <a:bodyPr/>
          <a:lstStyle>
            <a:lvl1pPr marL="0" indent="0">
              <a:buNone/>
              <a:defRPr sz="1500"/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941244" y="671971"/>
            <a:ext cx="5887365" cy="52917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FB622-ADEE-4F30-8B8C-863E60A3B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864239" y="679725"/>
            <a:ext cx="5544344" cy="4031827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5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20026" y="5504696"/>
            <a:ext cx="6468401" cy="575726"/>
          </a:xfrm>
        </p:spPr>
        <p:txBody>
          <a:bodyPr/>
          <a:lstStyle>
            <a:lvl1pPr algn="l">
              <a:buNone/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20026" y="6099348"/>
            <a:ext cx="6468401" cy="846964"/>
          </a:xfrm>
        </p:spPr>
        <p:txBody>
          <a:bodyPr lIns="120953" tIns="0"/>
          <a:lstStyle>
            <a:lvl1pPr marL="0" indent="0">
              <a:buNone/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90B9A-E5D5-41FB-A584-3F499D08B6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36550" y="1712913"/>
            <a:ext cx="957580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794" tIns="50397" rIns="100794" bIns="503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140575" y="84138"/>
            <a:ext cx="2771775" cy="319087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l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444875" y="84138"/>
            <a:ext cx="3695700" cy="319087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072563" y="7138988"/>
            <a:ext cx="839787" cy="269875"/>
          </a:xfrm>
          <a:prstGeom prst="rect">
            <a:avLst/>
          </a:prstGeom>
        </p:spPr>
        <p:txBody>
          <a:bodyPr vert="horz" lIns="100794" tIns="50397" rIns="100794" bIns="50397"/>
          <a:lstStyle>
            <a:lvl1pPr algn="r" eaLnBrk="1" latinLnBrk="0" hangingPunct="1">
              <a:defRPr kumimoji="0" sz="13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2F34112-E06A-4F4D-9B76-C0CAC1C37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36550" y="503238"/>
            <a:ext cx="9575800" cy="923925"/>
          </a:xfrm>
          <a:prstGeom prst="rect">
            <a:avLst/>
          </a:prstGeom>
        </p:spPr>
        <p:txBody>
          <a:bodyPr vert="horz" lIns="100794" tIns="50397" rIns="100794" bIns="50397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67035" y="1158421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67035" y="1166234"/>
            <a:ext cx="9513590" cy="262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100794" tIns="50397" rIns="100794" bIns="50397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18" r:id="rId4"/>
    <p:sldLayoutId id="2147483824" r:id="rId5"/>
    <p:sldLayoutId id="2147483819" r:id="rId6"/>
    <p:sldLayoutId id="2147483825" r:id="rId7"/>
    <p:sldLayoutId id="2147483826" r:id="rId8"/>
    <p:sldLayoutId id="2147483827" r:id="rId9"/>
    <p:sldLayoutId id="2147483820" r:id="rId10"/>
    <p:sldLayoutId id="214748382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Medium" pitchFamily="34" charset="0"/>
        </a:defRPr>
      </a:lvl9pPr>
    </p:titleStyle>
    <p:bodyStyle>
      <a:lvl1pPr marL="377825" indent="-377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500" kern="1200">
          <a:solidFill>
            <a:schemeClr val="tx2"/>
          </a:solidFill>
          <a:latin typeface="+mn-lt"/>
          <a:ea typeface="+mn-ea"/>
          <a:cs typeface="+mn-cs"/>
        </a:defRPr>
      </a:lvl1pPr>
      <a:lvl2pPr marL="817563" indent="-3143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3100" kern="1200">
          <a:solidFill>
            <a:schemeClr val="tx2"/>
          </a:solidFill>
          <a:latin typeface="+mn-lt"/>
          <a:ea typeface="+mn-ea"/>
          <a:cs typeface="+mn-cs"/>
        </a:defRPr>
      </a:lvl2pPr>
      <a:lvl3pPr marL="1258888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600" kern="1200">
          <a:solidFill>
            <a:schemeClr val="tx2"/>
          </a:solidFill>
          <a:latin typeface="+mn-lt"/>
          <a:ea typeface="+mn-ea"/>
          <a:cs typeface="+mn-cs"/>
        </a:defRPr>
      </a:lvl3pPr>
      <a:lvl4pPr marL="1763713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2266950" indent="-2508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771844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3275815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3779787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8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283758" indent="-251986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5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proshkolu.ru/user/vik-navigator/file/617030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roshkolu.ru/user/vik-navigator/file/263497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15976" y="1043533"/>
            <a:ext cx="6747232" cy="893834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19050">
            <a:contourClr>
              <a:srgbClr val="0070C0"/>
            </a:contourClr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Мероприятие  </a:t>
            </a:r>
            <a:endParaRPr lang="ru-RU" sz="28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ru-RU" sz="28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 основам здорового образа жизни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55936" y="3131765"/>
            <a:ext cx="6929486" cy="16380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 contourW="444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Правила пожарной</a:t>
            </a:r>
          </a:p>
          <a:p>
            <a:pPr algn="ctr">
              <a:defRPr/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безопасности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 descr="C:\Documents and Settings\1\Рабочий стол\263509-5d8552dd294ece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8" y="422251"/>
            <a:ext cx="4618738" cy="6643710"/>
          </a:xfrm>
          <a:prstGeom prst="rect">
            <a:avLst/>
          </a:prstGeom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3966" y="1708135"/>
            <a:ext cx="4714908" cy="3870740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Мы в лесу костёр зажгли,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Посидели и пошли.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огонь не затушили,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«Сам погаснет!»,-мы                 </a:t>
            </a:r>
            <a:b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решили.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Ветром пламя разметало,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вокруг, как в печке стало.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До небес огонь поднялся,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за нами вслед помчался.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Гибнет лес, пропали звери.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Всех несчастий не измерить.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" descr="C:\Documents and Settings\1\Рабочий стол\263514-859c07439f38a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1142" y="565127"/>
            <a:ext cx="4632454" cy="6591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3966" y="1565259"/>
            <a:ext cx="4714908" cy="284026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Огонь и дым со всех сторон,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Нам срочно нужен телефон.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Просто цифры набирай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адрес точный называй.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Примчится на помощь Пожарный расчёт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всех нас пожарный 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Геройски спасёт!</a:t>
            </a: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Без названия - Татьяна Петровна Писаревская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9699" y="350813"/>
            <a:ext cx="4656958" cy="678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3966" y="1565259"/>
            <a:ext cx="4714908" cy="284026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Подожгли мальчишки пух,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огонь-то не потух.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Тополиный пух горит,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Пламя по двору бежит…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Чья-то вспыхнула машина-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 страшная картина!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Надо помнить, надо знать,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Пух опасно поджигать!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5120"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Без названия - Татьяна Петровна Писаревская">
            <a:hlinkClick r:id="rId2" tooltip="далее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7125" y="215900"/>
            <a:ext cx="5072063" cy="707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3">
                <a:lumMod val="75000"/>
              </a:schemeClr>
            </a:contour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1\Рабочий стол\263497-3691280100952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05" y="666470"/>
            <a:ext cx="4381531" cy="61137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040313" y="1708135"/>
            <a:ext cx="4786346" cy="3527248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Скучно маму ждать с работы,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Очень хочется компоту.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кухню Юленька вошла,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Под кастрюлей газ зажгла.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Час прошёл–кипит кастрюля,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Испугалась наша Юля.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Мало сделалось воды,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Так недолго до беды…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Сам к плите не прикасайся,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Лучше взрослых дожидайся.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C:\Documents and Settings\1\Рабочий стол\263499-efb7eb99145d9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67" y="850878"/>
            <a:ext cx="4357717" cy="612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54560" y="1922449"/>
            <a:ext cx="5072098" cy="3527248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Жарко вспыхнула квартира,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Плачет маленькая Ира.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Ваня –старший брат- кричит: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«Убегаем, дом горит!»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Ире боязно бежать;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«Лучше спрячусь под кровать».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Иван не оробел и сестру спасти успел.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Теперь малышка точно знает: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пожаром в прятки не играют.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 descr="C:\Documents and Settings\1\Рабочий стол\263503-365bc23ff726f9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42" y="708003"/>
            <a:ext cx="4227659" cy="594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754560" y="1279507"/>
            <a:ext cx="5072098" cy="4214231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У костра играли дети,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Куртка вспыхнула на Пете,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Заметался он с испугу,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Но помог Никита другу: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Петю на бок повалил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водой его облил…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Забросать землёй пришлось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Чтобы пламя унялось.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 горящей одежде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Бежать запрещается,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От ветра сильнее 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Огонь разгорается!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C:\Documents and Settings\1\Рабочий стол\263504-810dfa8bdc889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66" y="469552"/>
            <a:ext cx="4786346" cy="6578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254626" y="1851011"/>
            <a:ext cx="4572032" cy="3870740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905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Предложил однажды Рома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Фейерверк устроить дома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Из двенадцати ракет.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Пока папы с мамой нет.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Рома взял ракеты в руки.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 поджёг четыре штуки,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Не пришлось повеселиться.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Оба мы лежим в больнице.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Обожгли носы и щёки. 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 фейерверком шутки плохи. 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F:\263505-2961638d0d8d64e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966" y="356723"/>
            <a:ext cx="4643470" cy="6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accent2">
                <a:lumMod val="75000"/>
              </a:schemeClr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111750" y="1779573"/>
            <a:ext cx="4714908" cy="3527248"/>
          </a:xfrm>
          <a:prstGeom prst="rect">
            <a:avLst/>
          </a:prstGeom>
          <a:solidFill>
            <a:srgbClr val="D6C8D3"/>
          </a:solidFill>
          <a:scene3d>
            <a:camera prst="orthographicFront"/>
            <a:lightRig rig="threePt" dir="t"/>
          </a:scene3d>
          <a:sp3d contourW="12700">
            <a:contourClr>
              <a:schemeClr val="accent2">
                <a:lumMod val="75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 зажигалке или спичке -  Огонёчек- невеличка.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Просит: «Поиграй со мной,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Я ведь робкий и ручной».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Но плохая он игрушка: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Подожжёт диван, подушку,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Книжки, стол, ковёр, обои </a:t>
            </a:r>
            <a:b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И большой пожар устроит.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Что запомнить мы должны?</a:t>
            </a:r>
          </a:p>
          <a:p>
            <a:pPr>
              <a:defRPr/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Спички детям не нужны!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:\Documents and Settings\1\Рабочий стол\263506-669a040da4d74e7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3187" y="370798"/>
            <a:ext cx="4643469" cy="6623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01600">
            <a:contourClr>
              <a:schemeClr val="bg2">
                <a:lumMod val="50000"/>
              </a:schemeClr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53966" y="1565259"/>
            <a:ext cx="4714908" cy="2840265"/>
          </a:xfrm>
          <a:prstGeom prst="rect">
            <a:avLst/>
          </a:prstGeom>
          <a:solidFill>
            <a:schemeClr val="bg2">
              <a:lumMod val="90000"/>
            </a:schemeClr>
          </a:solidFill>
          <a:scene3d>
            <a:camera prst="orthographicFront"/>
            <a:lightRig rig="threePt" dir="t"/>
          </a:scene3d>
          <a:sp3d contourW="25400">
            <a:contourClr>
              <a:schemeClr val="bg2">
                <a:lumMod val="50000"/>
              </a:schemeClr>
            </a:contourClr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Свечи ёлку украшают-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Огоньки на ней мигают.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Вдруг схватился огонёк 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 серебряный флажок.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Разом вспыхнули иголки,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Пять минут – и нету ёлки.</a:t>
            </a:r>
          </a:p>
          <a:p>
            <a:pPr>
              <a:defRPr/>
            </a:pPr>
            <a:r>
              <a:rPr lang="ru-RU" sz="24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А ведь всех предупреждали, чтоб свечей не зажигали!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169</TotalTime>
  <Words>236</Words>
  <Application>Microsoft Office PowerPoint</Application>
  <PresentationFormat>Произвольный</PresentationFormat>
  <Paragraphs>66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23</cp:revision>
  <cp:lastPrinted>1601-01-01T00:00:00Z</cp:lastPrinted>
  <dcterms:created xsi:type="dcterms:W3CDTF">2010-10-09T13:52:14Z</dcterms:created>
  <dcterms:modified xsi:type="dcterms:W3CDTF">2016-10-03T06:21:13Z</dcterms:modified>
</cp:coreProperties>
</file>