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02B14D52-27C7-4866-BD10-E0A6C4806C14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fld id="{F66B0D5B-D503-4FA3-B4AA-1ED9334C68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амолет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самолет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самоле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2583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самолет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396536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шаговый мастер-класс поделки самолет из цветного карто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908720"/>
            <a:ext cx="5647134" cy="5112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331640" y="620688"/>
            <a:ext cx="12330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1.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шаговый мастер-класс поделки самолет из цветного карто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76672"/>
            <a:ext cx="6295206" cy="54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187624" y="332656"/>
            <a:ext cx="12330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2.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шаговый мастер-класс поделки самолет из цветного карто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6469732" cy="56886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55576" y="404664"/>
            <a:ext cx="12330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3.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шаговый мастер-класс поделки самолет из цветного карто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6829772" cy="54726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476672"/>
            <a:ext cx="12330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4.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0825" y="260648"/>
            <a:ext cx="8641655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Когда режешь, широко раскрывай ножницы. Режь средней частью ножниц.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Передавай ножницы только в закрытом виде кольцами вперёд.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При работе не держи ножницы концами вверх.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Не оставляй ножницы в раскрытом виде.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Не работай ножницами с ослабленным креплением.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Работай ножницами только на своём рабочем месте.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33</TotalTime>
  <Words>71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Your User Name</cp:lastModifiedBy>
  <cp:revision>4</cp:revision>
  <dcterms:created xsi:type="dcterms:W3CDTF">2012-02-09T18:04:36Z</dcterms:created>
  <dcterms:modified xsi:type="dcterms:W3CDTF">2012-02-09T18:38:19Z</dcterms:modified>
</cp:coreProperties>
</file>