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68" r:id="rId3"/>
    <p:sldId id="256" r:id="rId4"/>
    <p:sldId id="257" r:id="rId5"/>
    <p:sldId id="258" r:id="rId6"/>
    <p:sldId id="270" r:id="rId7"/>
    <p:sldId id="271" r:id="rId8"/>
    <p:sldId id="272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 autoAdjust="0"/>
  </p:normalViewPr>
  <p:slideViewPr>
    <p:cSldViewPr>
      <p:cViewPr varScale="1">
        <p:scale>
          <a:sx n="69" d="100"/>
          <a:sy n="69" d="100"/>
        </p:scale>
        <p:origin x="-3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2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79A5F-8EA8-4C54-94DC-AE5AB67582F3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0C2A7-4889-452B-AF2C-DC892D2BB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0C2A7-4889-452B-AF2C-DC892D2BB50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23.02.2016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23.02.2016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23.02.2016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23.02.2016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98FB4-795F-4332-BCFD-64C70A7EE120}" type="datetimeFigureOut">
              <a:rPr lang="ru-RU" smtClean="0"/>
              <a:pPr/>
              <a:t>23.02.2016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285728"/>
            <a:ext cx="8640960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785794"/>
            <a:ext cx="3650439" cy="5127019"/>
          </a:xfrm>
          <a:prstGeom prst="rect">
            <a:avLst/>
          </a:prstGeom>
        </p:spPr>
      </p:pic>
      <p:pic>
        <p:nvPicPr>
          <p:cNvPr id="8" name="Рисунок 7" descr="нез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857232"/>
            <a:ext cx="2664296" cy="4051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8860" y="1928802"/>
            <a:ext cx="4688500" cy="2800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игра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«Четвёртый лишний»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105273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ИГРЫ: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2132856"/>
            <a:ext cx="63367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Помоги Незнайке найти один лишний предмет из четырёх. Щёлкни по предмету. Если ответ верный, то предмет исчезнет. Если ответ не верный, то предмет  будет вращаться.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Удачи!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45025"/>
            <a:ext cx="2580745" cy="321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"/>
          <p:cNvSpPr/>
          <p:nvPr/>
        </p:nvSpPr>
        <p:spPr>
          <a:xfrm>
            <a:off x="179512" y="188640"/>
            <a:ext cx="8784976" cy="64087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55576" y="5877272"/>
            <a:ext cx="936104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белый" descr="белый гри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3079749" cy="2309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масленок" descr="маслен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357562"/>
            <a:ext cx="3052767" cy="2280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подосиновик" descr="подосиннои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3536156"/>
            <a:ext cx="3082927" cy="2312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лисичка" descr="лисич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857232"/>
            <a:ext cx="295657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8712968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539552" y="6021288"/>
            <a:ext cx="108012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брусника" descr="брусни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714356"/>
            <a:ext cx="3548064" cy="2372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голубика" descr="голуби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857232"/>
            <a:ext cx="3214710" cy="228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клубника" descr="клубни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357562"/>
            <a:ext cx="3429024" cy="2507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чеоника" descr="черни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364994" y="2921761"/>
            <a:ext cx="2826956" cy="3555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571604" y="3714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8712968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395536" y="5949280"/>
            <a:ext cx="936104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белка" descr="бел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642918"/>
            <a:ext cx="3430486" cy="257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лев" descr="ле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214942" y="785794"/>
            <a:ext cx="3143272" cy="226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лень" descr="олен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3357563"/>
            <a:ext cx="3429024" cy="257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песец" descr="песец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5340" y="3477220"/>
            <a:ext cx="3453061" cy="2309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8712968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395536" y="5949280"/>
            <a:ext cx="936104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облепиха" descr="9f1b21a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785794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ябина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928670"/>
            <a:ext cx="314732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черемуха" descr="origin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3500438"/>
            <a:ext cx="3238496" cy="2385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мородина" descr="смородин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3571875"/>
            <a:ext cx="3000396" cy="2247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8712968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395536" y="5949280"/>
            <a:ext cx="936104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береза" descr="берез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632711"/>
            <a:ext cx="3286148" cy="258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кедр" descr="кед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8690" y="785794"/>
            <a:ext cx="3167052" cy="2375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клен" descr="кле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410521"/>
            <a:ext cx="3071834" cy="2312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лиственница" descr="листвениц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010" y="3429000"/>
            <a:ext cx="3099138" cy="2242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8712968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395536" y="5949280"/>
            <a:ext cx="936104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куропатка" descr="куропат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642917"/>
            <a:ext cx="3452810" cy="2301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ласточка" descr="ласточка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002" y="642918"/>
            <a:ext cx="3424998" cy="2228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лебедь" descr="лебед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357562"/>
            <a:ext cx="3336811" cy="2326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ва" descr="сов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3500438"/>
            <a:ext cx="316904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88640"/>
            <a:ext cx="8712968" cy="64807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2564904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н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88640"/>
            <a:ext cx="4032448" cy="6131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45</Words>
  <Application>Microsoft Office PowerPoint</Application>
  <PresentationFormat>Экран (4:3)</PresentationFormat>
  <Paragraphs>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Влад</cp:lastModifiedBy>
  <cp:revision>57</cp:revision>
  <dcterms:created xsi:type="dcterms:W3CDTF">2013-11-09T11:39:20Z</dcterms:created>
  <dcterms:modified xsi:type="dcterms:W3CDTF">2016-02-23T12:54:24Z</dcterms:modified>
</cp:coreProperties>
</file>