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2" r:id="rId26"/>
    <p:sldId id="280" r:id="rId27"/>
    <p:sldId id="283" r:id="rId28"/>
    <p:sldId id="281" r:id="rId29"/>
    <p:sldId id="284" r:id="rId30"/>
    <p:sldId id="285" r:id="rId31"/>
    <p:sldId id="286" r:id="rId32"/>
    <p:sldId id="290" r:id="rId33"/>
    <p:sldId id="287" r:id="rId34"/>
    <p:sldId id="288" r:id="rId35"/>
    <p:sldId id="289" r:id="rId36"/>
    <p:sldId id="291" r:id="rId37"/>
    <p:sldId id="292" r:id="rId38"/>
    <p:sldId id="293" r:id="rId39"/>
    <p:sldId id="295" r:id="rId40"/>
    <p:sldId id="294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4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2" y="329185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7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6B0A5B-8F8E-4603-A9E4-31A81EC2EBE4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450D61-7953-43BE-965C-6510EE5D6F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6B0A5B-8F8E-4603-A9E4-31A81EC2EBE4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450D61-7953-43BE-965C-6510EE5D6F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5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3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6B0A5B-8F8E-4603-A9E4-31A81EC2EBE4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450D61-7953-43BE-965C-6510EE5D6F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6B0A5B-8F8E-4603-A9E4-31A81EC2EBE4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450D61-7953-43BE-965C-6510EE5D6F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2" y="329185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7" y="434163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6B0A5B-8F8E-4603-A9E4-31A81EC2EBE4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450D61-7953-43BE-965C-6510EE5D6F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6B0A5B-8F8E-4603-A9E4-31A81EC2EBE4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450D61-7953-43BE-965C-6510EE5D6F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6B0A5B-8F8E-4603-A9E4-31A81EC2EBE4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450D61-7953-43BE-965C-6510EE5D6F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6B0A5B-8F8E-4603-A9E4-31A81EC2EBE4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450D61-7953-43BE-965C-6510EE5D6F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2" y="329185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6B0A5B-8F8E-4603-A9E4-31A81EC2EBE4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450D61-7953-43BE-965C-6510EE5D6F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3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4" y="930145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6B0A5B-8F8E-4603-A9E4-31A81EC2EBE4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450D61-7953-43BE-965C-6510EE5D6F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2" y="329185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1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6B0A5B-8F8E-4603-A9E4-31A81EC2EBE4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450D61-7953-43BE-965C-6510EE5D6F0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2" y="329185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7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6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446B0A5B-8F8E-4603-A9E4-31A81EC2EBE4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6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6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5450D61-7953-43BE-965C-6510EE5D6F0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)\&#1052;&#1086;&#1080;%20&#1076;&#1086;&#1082;&#1091;&#1084;&#1077;&#1085;&#1090;&#1099;\Downloads\c96ef37b10c0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)\&#1052;&#1086;&#1080;%20&#1076;&#1086;&#1082;&#1091;&#1084;&#1077;&#1085;&#1090;&#1099;\Downloads\e60f63ca3822.mp3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1.gif"/><Relationship Id="rId4" Type="http://schemas.openxmlformats.org/officeDocument/2006/relationships/image" Target="../media/image20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)\&#1052;&#1086;&#1080;%20&#1076;&#1086;&#1082;&#1091;&#1084;&#1077;&#1085;&#1090;&#1099;\Downloads\3D%20&#1047;&#1042;&#1059;&#1050;%20-%20&#1046;&#1091;&#1088;&#1095;&#1072;&#1097;&#1080;&#1077;%20&#1074;&#1086;&#1076;&#1099;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)\&#1052;&#1086;&#1080;%20&#1076;&#1086;&#1082;&#1091;&#1084;&#1077;&#1085;&#1090;&#1099;\Downloads\3D%20&#1047;&#1042;&#1059;&#1050;%20-%20&#1046;&#1091;&#1088;&#1095;&#1072;&#1097;&#1080;&#1077;%20&#1074;&#1086;&#1076;&#1099;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)\&#1052;&#1086;&#1080;%20&#1076;&#1086;&#1082;&#1091;&#1084;&#1077;&#1085;&#1090;&#1099;\Downloads\Zvuki_prirody_Relaksaciya_-_Uedinenie_v_gorah_muzofon.com.mp3" TargetMode="External"/><Relationship Id="rId5" Type="http://schemas.openxmlformats.org/officeDocument/2006/relationships/image" Target="../media/image26.png"/><Relationship Id="rId4" Type="http://schemas.openxmlformats.org/officeDocument/2006/relationships/image" Target="../media/image25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)\&#1052;&#1086;&#1080;%20&#1076;&#1086;&#1082;&#1091;&#1084;&#1077;&#1085;&#1090;&#1099;\Downloads\Zvuki_prirody_Relaksaciya_-_Uedinenie_v_gorah_muzofon.com.mp3" TargetMode="Externa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5" Type="http://schemas.openxmlformats.org/officeDocument/2006/relationships/image" Target="../media/image26.png"/><Relationship Id="rId4" Type="http://schemas.openxmlformats.org/officeDocument/2006/relationships/image" Target="../media/image29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)\&#1052;&#1086;&#1080;%20&#1076;&#1086;&#1082;&#1091;&#1084;&#1077;&#1085;&#1090;&#1099;\Downloads\Zvuki_prirody_Relaksaciya_-_Uedinenie_v_gorah_muzofon.com.mp3" TargetMode="External"/><Relationship Id="rId5" Type="http://schemas.openxmlformats.org/officeDocument/2006/relationships/image" Target="../media/image26.png"/><Relationship Id="rId4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)\&#1052;&#1086;&#1080;%20&#1076;&#1086;&#1082;&#1091;&#1084;&#1077;&#1085;&#1090;&#1099;\Downloads\zvuki_aplodismenty_(NaitiMP3.ru).mp3" TargetMode="External"/><Relationship Id="rId5" Type="http://schemas.openxmlformats.org/officeDocument/2006/relationships/image" Target="../media/image31.png"/><Relationship Id="rId4" Type="http://schemas.openxmlformats.org/officeDocument/2006/relationships/image" Target="../media/image29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)\&#1052;&#1086;&#1080;%20&#1076;&#1086;&#1082;&#1091;&#1084;&#1077;&#1085;&#1090;&#1099;\Downloads\Zvuki_prirody_Relaksaciya_-_Uedinenie_v_gorah_muzofon.com.mp3" TargetMode="External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)\&#1052;&#1086;&#1080;%20&#1076;&#1086;&#1082;&#1091;&#1084;&#1077;&#1085;&#1090;&#1099;\Downloads\zvuki_aplodismenty_(NaitiMP3.ru).mp3" TargetMode="External"/><Relationship Id="rId5" Type="http://schemas.openxmlformats.org/officeDocument/2006/relationships/image" Target="../media/image34.png"/><Relationship Id="rId4" Type="http://schemas.openxmlformats.org/officeDocument/2006/relationships/image" Target="../media/image29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)\&#1052;&#1086;&#1080;%20&#1076;&#1086;&#1082;&#1091;&#1084;&#1077;&#1085;&#1090;&#1099;\Downloads\Zvuki_prirody_Relaksaciya_-_Uedinenie_v_gorah_muzofon.com.mp3" TargetMode="External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5" Type="http://schemas.openxmlformats.org/officeDocument/2006/relationships/image" Target="../media/image38.png"/><Relationship Id="rId4" Type="http://schemas.openxmlformats.org/officeDocument/2006/relationships/image" Target="../media/image37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)\&#1052;&#1086;&#1080;%20&#1076;&#1086;&#1082;&#1091;&#1084;&#1077;&#1085;&#1090;&#1099;\Downloads\Zvuki_prirody_Relaksaciya_-_Uedinenie_v_gorah_muzofon.com.mp3" TargetMode="External"/><Relationship Id="rId5" Type="http://schemas.openxmlformats.org/officeDocument/2006/relationships/image" Target="../media/image34.png"/><Relationship Id="rId4" Type="http://schemas.openxmlformats.org/officeDocument/2006/relationships/image" Target="../media/image3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)\&#1052;&#1086;&#1080;%20&#1076;&#1086;&#1082;&#1091;&#1084;&#1077;&#1085;&#1090;&#1099;\Downloads\zvuki_aplodismenty_(NaitiMP3.ru).mp3" TargetMode="External"/><Relationship Id="rId5" Type="http://schemas.openxmlformats.org/officeDocument/2006/relationships/image" Target="../media/image41.png"/><Relationship Id="rId4" Type="http://schemas.openxmlformats.org/officeDocument/2006/relationships/image" Target="../media/image40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)\&#1052;&#1086;&#1080;%20&#1076;&#1086;&#1082;&#1091;&#1084;&#1077;&#1085;&#1090;&#1099;\Downloads\3D-&#1079;&#1074;&#1091;&#1082;&#1080;%20-%20%20&#1079;&#1074;&#1091;&#1082;%20&#1076;&#1086;&#1078;&#1076;&#1103;%20(&#1089;&#1083;&#1091;&#1096;&#1072;&#1090;&#1100;%20&#1074;%20&#1085;&#1072;&#1091;&#1096;&#1085;&#1080;&#1082;&#1072;&#1093;%20&#1079;&#1072;&#1082;&#1088;&#1099;&#1074;%20&#1075;&#1083;&#1072;&#1079;&#1072;)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42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)\&#1052;&#1086;&#1080;%20&#1076;&#1086;&#1082;&#1091;&#1084;&#1077;&#1085;&#1090;&#1099;\Downloads\kuraj-rodina-moya-bashkortostan_(mp3.cc).mp3" TargetMode="External"/><Relationship Id="rId5" Type="http://schemas.openxmlformats.org/officeDocument/2006/relationships/image" Target="../media/image34.png"/><Relationship Id="rId4" Type="http://schemas.openxmlformats.org/officeDocument/2006/relationships/image" Target="../media/image4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)\&#1052;&#1086;&#1080;%20&#1076;&#1086;&#1082;&#1091;&#1084;&#1077;&#1085;&#1090;&#1099;\Downloads\Cerkov__-_Zvuk_Kolokolov_muzofon.com.mp3" TargetMode="External"/><Relationship Id="rId5" Type="http://schemas.openxmlformats.org/officeDocument/2006/relationships/image" Target="../media/image45.png"/><Relationship Id="rId4" Type="http://schemas.openxmlformats.org/officeDocument/2006/relationships/image" Target="../media/image4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)\&#1052;&#1086;&#1080;%20&#1076;&#1086;&#1082;&#1091;&#1084;&#1077;&#1085;&#1090;&#1099;\Downloads\kuraj-rodina-moya-bashkortostan_(mp3.cc).mp3" TargetMode="External"/><Relationship Id="rId5" Type="http://schemas.openxmlformats.org/officeDocument/2006/relationships/image" Target="../media/image47.png"/><Relationship Id="rId4" Type="http://schemas.openxmlformats.org/officeDocument/2006/relationships/image" Target="../media/image46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)\&#1052;&#1086;&#1080;%20&#1076;&#1086;&#1082;&#1091;&#1084;&#1077;&#1085;&#1090;&#1099;\Downloads\kuraj-rodina-moya-bashkortostan_(mp3.cc).mp3" TargetMode="External"/><Relationship Id="rId5" Type="http://schemas.openxmlformats.org/officeDocument/2006/relationships/image" Target="../media/image33.png"/><Relationship Id="rId4" Type="http://schemas.openxmlformats.org/officeDocument/2006/relationships/image" Target="../media/image48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)\&#1052;&#1086;&#1080;%20&#1076;&#1086;&#1082;&#1091;&#1084;&#1077;&#1085;&#1090;&#1099;\Downloads\&#1044;&#1077;&#1090;&#1089;&#1082;&#1080;&#1077;%20-%20&#1055;&#1072;&#1076;&#1072;&#1102;&#1090;,&#1087;&#1072;&#1076;&#1072;&#1102;&#1090;%20&#1083;&#1080;&#1089;&#1090;&#1100;&#1103;%20(minus).mp3" TargetMode="External"/><Relationship Id="rId5" Type="http://schemas.openxmlformats.org/officeDocument/2006/relationships/image" Target="../media/image50.png"/><Relationship Id="rId4" Type="http://schemas.openxmlformats.org/officeDocument/2006/relationships/image" Target="../media/image49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)\&#1052;&#1086;&#1080;%20&#1076;&#1086;&#1082;&#1091;&#1084;&#1077;&#1085;&#1090;&#1099;\Downloads\&#1044;&#1077;&#1090;&#1089;&#1082;&#1080;&#1077;%20-%20&#1055;&#1072;&#1076;&#1072;&#1102;&#1090;,&#1087;&#1072;&#1076;&#1072;&#1102;&#1090;%20&#1083;&#1080;&#1089;&#1090;&#1100;&#1103;%20(minus).mp3" TargetMode="External"/><Relationship Id="rId5" Type="http://schemas.openxmlformats.org/officeDocument/2006/relationships/image" Target="../media/image52.png"/><Relationship Id="rId4" Type="http://schemas.openxmlformats.org/officeDocument/2006/relationships/image" Target="../media/image51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)\&#1052;&#1086;&#1080;%20&#1076;&#1086;&#1082;&#1091;&#1084;&#1077;&#1085;&#1090;&#1099;\Downloads\kuraj-rodina-moya-bashkortostan_(mp3.cc).mp3" TargetMode="External"/><Relationship Id="rId5" Type="http://schemas.openxmlformats.org/officeDocument/2006/relationships/image" Target="../media/image54.png"/><Relationship Id="rId4" Type="http://schemas.openxmlformats.org/officeDocument/2006/relationships/image" Target="../media/image53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)\&#1052;&#1086;&#1080;%20&#1076;&#1086;&#1082;&#1091;&#1084;&#1077;&#1085;&#1090;&#1099;\Downloads\kuraj-rodina-moya-bashkortostan_(mp3.cc).mp3" TargetMode="External"/><Relationship Id="rId5" Type="http://schemas.openxmlformats.org/officeDocument/2006/relationships/image" Target="../media/image56.png"/><Relationship Id="rId4" Type="http://schemas.openxmlformats.org/officeDocument/2006/relationships/image" Target="../media/image55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)\&#1052;&#1086;&#1080;%20&#1076;&#1086;&#1082;&#1091;&#1084;&#1077;&#1085;&#1090;&#1099;\Downloads\&#1087;&#1088;&#1086;_&#1076;&#1088;&#1091;&#1078;&#1073;&#1091;_&#1085;&#1072;&#1088;&#1086;&#1076;&#1086;&#1074;.mp3" TargetMode="External"/><Relationship Id="rId5" Type="http://schemas.openxmlformats.org/officeDocument/2006/relationships/image" Target="../media/image41.pn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)\&#1052;&#1086;&#1080;%20&#1076;&#1086;&#1082;&#1091;&#1084;&#1077;&#1085;&#1090;&#1099;\Downloads\0be520aaaa59a2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7.gi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брейн-ринг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c96ef37b10c0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6516216" y="616530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335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он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 descr="космос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1023938"/>
            <a:ext cx="7620000" cy="4810125"/>
          </a:xfrm>
          <a:prstGeom prst="rect">
            <a:avLst/>
          </a:prstGeom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он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 descr="музей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980729"/>
            <a:ext cx="7704432" cy="4848274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он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 descr="вокзал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04480" y="2532215"/>
            <a:ext cx="5488000" cy="4136219"/>
          </a:xfrm>
          <a:prstGeom prst="rect">
            <a:avLst/>
          </a:prstGeom>
        </p:spPr>
      </p:pic>
      <p:pic>
        <p:nvPicPr>
          <p:cNvPr id="6" name="Рисунок 5" descr="вокзал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188641"/>
            <a:ext cx="5256472" cy="3874559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он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 descr="садик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571500"/>
            <a:ext cx="7620000" cy="5715000"/>
          </a:xfrm>
          <a:prstGeom prst="rect">
            <a:avLst/>
          </a:prstGeom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он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123730" y="1268761"/>
            <a:ext cx="3375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err="1" smtClean="0">
                <a:solidFill>
                  <a:srgbClr val="00B050"/>
                </a:solidFill>
              </a:rPr>
              <a:t>Физминутка</a:t>
            </a:r>
            <a:endParaRPr lang="ru-RU" sz="4800" dirty="0">
              <a:solidFill>
                <a:srgbClr val="00B050"/>
              </a:solidFill>
            </a:endParaRPr>
          </a:p>
        </p:txBody>
      </p:sp>
      <p:pic>
        <p:nvPicPr>
          <p:cNvPr id="7" name="Рисунок 6" descr="32726805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681538"/>
            <a:ext cx="4355976" cy="4176463"/>
          </a:xfrm>
          <a:prstGeom prst="rect">
            <a:avLst/>
          </a:prstGeom>
        </p:spPr>
      </p:pic>
      <p:pic>
        <p:nvPicPr>
          <p:cNvPr id="8" name="Рисунок 7" descr="img_1381198488_154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96136" y="260648"/>
            <a:ext cx="3088800" cy="4680000"/>
          </a:xfrm>
          <a:prstGeom prst="rect">
            <a:avLst/>
          </a:prstGeom>
        </p:spPr>
      </p:pic>
      <p:pic>
        <p:nvPicPr>
          <p:cNvPr id="9" name="e60f63ca382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8604448" y="638132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616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он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 descr="voda5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79712" y="1556792"/>
            <a:ext cx="5688632" cy="496855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63688" y="620689"/>
            <a:ext cx="61193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Шестой тур «Волшебница – вода»</a:t>
            </a:r>
            <a:endParaRPr lang="ru-RU" sz="32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plus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он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195736" y="1844825"/>
            <a:ext cx="49685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>
                <a:solidFill>
                  <a:schemeClr val="tx2">
                    <a:lumMod val="75000"/>
                  </a:schemeClr>
                </a:solidFill>
              </a:rPr>
              <a:t>Е С Ь Т А М</a:t>
            </a:r>
          </a:p>
          <a:p>
            <a:r>
              <a:rPr lang="ru-RU" sz="7200" dirty="0" smtClean="0">
                <a:solidFill>
                  <a:schemeClr val="tx2">
                    <a:lumMod val="75000"/>
                  </a:schemeClr>
                </a:solidFill>
              </a:rPr>
              <a:t>2 3 4 1 6 5 </a:t>
            </a:r>
            <a:endParaRPr lang="ru-RU" sz="72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он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 descr="Фотографии-02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584" y="764704"/>
            <a:ext cx="4237851" cy="536403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36096" y="2060848"/>
            <a:ext cx="3384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70C0"/>
                </a:solidFill>
              </a:rPr>
              <a:t>Малая Тесьма</a:t>
            </a:r>
            <a:endParaRPr lang="ru-RU" sz="4000" dirty="0">
              <a:solidFill>
                <a:srgbClr val="0070C0"/>
              </a:solidFill>
            </a:endParaRPr>
          </a:p>
        </p:txBody>
      </p:sp>
      <p:pic>
        <p:nvPicPr>
          <p:cNvPr id="6" name="3D ЗВУК - Журчащие воды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7524328" y="594928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242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он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 descr="0_17ddd9_21467681_ori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1196752"/>
            <a:ext cx="8028000" cy="5352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91681" y="260648"/>
            <a:ext cx="30079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70C0"/>
                </a:solidFill>
              </a:rPr>
              <a:t>Большая Тесьма</a:t>
            </a:r>
            <a:endParaRPr lang="ru-RU" sz="3200" dirty="0">
              <a:solidFill>
                <a:srgbClr val="0070C0"/>
              </a:solidFill>
            </a:endParaRPr>
          </a:p>
        </p:txBody>
      </p:sp>
      <p:pic>
        <p:nvPicPr>
          <p:cNvPr id="7" name="3D ЗВУК - Журчащие воды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676456" y="623731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242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он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755576" y="692697"/>
            <a:ext cx="8000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Седьмой тур «Горы Златоуста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6" name="Рисунок 5" descr="сопка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1484784"/>
            <a:ext cx="7740000" cy="5160000"/>
          </a:xfrm>
          <a:prstGeom prst="rect">
            <a:avLst/>
          </a:prstGeom>
        </p:spPr>
      </p:pic>
      <p:pic>
        <p:nvPicPr>
          <p:cNvPr id="8" name="Zvuki_prirody_Relaksaciya_-_Uedinenie_v_gorah_muzofon.com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460432" y="630932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117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азминк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6199"/>
          </a:xfrm>
        </p:spPr>
      </p:pic>
      <p:sp>
        <p:nvSpPr>
          <p:cNvPr id="5" name="TextBox 4"/>
          <p:cNvSpPr txBox="1"/>
          <p:nvPr/>
        </p:nvSpPr>
        <p:spPr>
          <a:xfrm>
            <a:off x="3275856" y="6021288"/>
            <a:ext cx="3096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Первый тур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он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 descr="откликной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1196752"/>
            <a:ext cx="8532000" cy="4839968"/>
          </a:xfrm>
          <a:prstGeom prst="rect">
            <a:avLst/>
          </a:prstGeom>
        </p:spPr>
      </p:pic>
      <p:pic>
        <p:nvPicPr>
          <p:cNvPr id="6" name="Zvuki_prirody_Relaksaciya_-_Uedinenie_v_gorah_muzofon.com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7668344" y="630932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117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31641" y="476672"/>
            <a:ext cx="52709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err="1" smtClean="0">
                <a:solidFill>
                  <a:srgbClr val="0070C0"/>
                </a:solidFill>
              </a:rPr>
              <a:t>Откликной</a:t>
            </a:r>
            <a:r>
              <a:rPr lang="ru-RU" sz="4800" dirty="0" smtClean="0">
                <a:solidFill>
                  <a:srgbClr val="0070C0"/>
                </a:solidFill>
              </a:rPr>
              <a:t> гребень</a:t>
            </a:r>
            <a:endParaRPr lang="ru-RU" sz="4800" dirty="0">
              <a:solidFill>
                <a:srgbClr val="0070C0"/>
              </a:solidFill>
            </a:endParaRPr>
          </a:p>
        </p:txBody>
      </p:sp>
      <p:pic>
        <p:nvPicPr>
          <p:cNvPr id="4" name="Рисунок 3" descr="13935484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75656" y="1556792"/>
            <a:ext cx="5943600" cy="5017740"/>
          </a:xfrm>
          <a:prstGeom prst="rect">
            <a:avLst/>
          </a:prstGeom>
        </p:spPr>
      </p:pic>
      <p:pic>
        <p:nvPicPr>
          <p:cNvPr id="6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5" cstate="print"/>
          <a:stretch>
            <a:fillRect/>
          </a:stretch>
        </p:blipFill>
        <p:spPr>
          <a:xfrm>
            <a:off x="251520" y="630932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Круглиц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5616" y="1124744"/>
            <a:ext cx="6864000" cy="5148000"/>
          </a:xfrm>
          <a:prstGeom prst="rect">
            <a:avLst/>
          </a:prstGeom>
        </p:spPr>
      </p:pic>
      <p:pic>
        <p:nvPicPr>
          <p:cNvPr id="4" name="Zvuki_prirody_Relaksaciya_-_Uedinenie_v_gorah_muzofon.com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316416" y="616530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117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13935484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00200" y="1124744"/>
            <a:ext cx="5943600" cy="547260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91680" y="836712"/>
            <a:ext cx="19807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err="1" smtClean="0"/>
              <a:t>Круглица</a:t>
            </a:r>
            <a:endParaRPr lang="ru-RU" sz="3600" dirty="0"/>
          </a:p>
        </p:txBody>
      </p:sp>
      <p:pic>
        <p:nvPicPr>
          <p:cNvPr id="6" name="zvuki_aplodismenty_(NaitiMP3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25152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7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двуглавая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9592" y="1052736"/>
            <a:ext cx="7448275" cy="4968000"/>
          </a:xfrm>
          <a:prstGeom prst="rect">
            <a:avLst/>
          </a:prstGeom>
        </p:spPr>
      </p:pic>
      <p:pic>
        <p:nvPicPr>
          <p:cNvPr id="4" name="Zvuki_prirody_Relaksaciya_-_Uedinenie_v_gorah_muzofon.com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244408" y="630932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117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51720" y="548680"/>
            <a:ext cx="3382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Двуглавая сопка</a:t>
            </a:r>
            <a:endParaRPr lang="ru-RU" sz="3600" dirty="0"/>
          </a:p>
        </p:txBody>
      </p:sp>
      <p:pic>
        <p:nvPicPr>
          <p:cNvPr id="4" name="Рисунок 3" descr="13935484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00200" y="1628800"/>
            <a:ext cx="5943600" cy="4657700"/>
          </a:xfrm>
          <a:prstGeom prst="rect">
            <a:avLst/>
          </a:prstGeom>
        </p:spPr>
      </p:pic>
      <p:pic>
        <p:nvPicPr>
          <p:cNvPr id="6" name="zvuki_aplodismenty_(NaitiMP3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179512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7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косотур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0000" y="548684"/>
            <a:ext cx="7848000" cy="5223825"/>
          </a:xfrm>
          <a:prstGeom prst="rect">
            <a:avLst/>
          </a:prstGeom>
        </p:spPr>
      </p:pic>
      <p:pic>
        <p:nvPicPr>
          <p:cNvPr id="4" name="Zvuki_prirody_Relaksaciya_-_Uedinenie_v_gorah_muzofon.com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028384" y="630932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117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клёво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59832" y="2060848"/>
            <a:ext cx="4895986" cy="388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79712" y="764704"/>
            <a:ext cx="23836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КОСОТУР</a:t>
            </a:r>
            <a:endParaRPr lang="ru-RU" sz="4400" dirty="0"/>
          </a:p>
        </p:txBody>
      </p:sp>
      <p:pic>
        <p:nvPicPr>
          <p:cNvPr id="7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5" cstate="print"/>
          <a:stretch>
            <a:fillRect/>
          </a:stretch>
        </p:blipFill>
        <p:spPr>
          <a:xfrm>
            <a:off x="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Хребет Малый Таганай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0" y="1128712"/>
            <a:ext cx="7620000" cy="4600575"/>
          </a:xfrm>
          <a:prstGeom prst="rect">
            <a:avLst/>
          </a:prstGeom>
        </p:spPr>
      </p:pic>
      <p:pic>
        <p:nvPicPr>
          <p:cNvPr id="4" name="Zvuki_prirody_Relaksaciya_-_Uedinenie_v_gorah_muzofon.com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7740352" y="616530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117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35696" y="548680"/>
            <a:ext cx="51711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70C0"/>
                </a:solidFill>
              </a:rPr>
              <a:t>Хребет Малый </a:t>
            </a:r>
            <a:r>
              <a:rPr lang="ru-RU" sz="4000" dirty="0" err="1" smtClean="0">
                <a:solidFill>
                  <a:srgbClr val="0070C0"/>
                </a:solidFill>
              </a:rPr>
              <a:t>Таганай</a:t>
            </a:r>
            <a:endParaRPr lang="ru-RU" sz="4000" dirty="0">
              <a:solidFill>
                <a:srgbClr val="0070C0"/>
              </a:solidFill>
            </a:endParaRPr>
          </a:p>
        </p:txBody>
      </p:sp>
      <p:pic>
        <p:nvPicPr>
          <p:cNvPr id="4" name="Рисунок 3" descr="1458240899_33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51720" y="1988840"/>
            <a:ext cx="4464000" cy="4464000"/>
          </a:xfrm>
          <a:prstGeom prst="rect">
            <a:avLst/>
          </a:prstGeom>
        </p:spPr>
      </p:pic>
      <p:pic>
        <p:nvPicPr>
          <p:cNvPr id="6" name="zvuki_aplodismenty_(NaitiMP3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1763688" y="623731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7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пазлы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619672" y="476673"/>
            <a:ext cx="504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B0F0"/>
                </a:solidFill>
              </a:rPr>
              <a:t>Второй тур «Собери картинку»</a:t>
            </a:r>
            <a:endParaRPr lang="ru-RU" sz="24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520" y="548680"/>
            <a:ext cx="91215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70C0"/>
                </a:solidFill>
              </a:rPr>
              <a:t>Восьмой тур «Прогулки по городу»</a:t>
            </a:r>
            <a:endParaRPr lang="ru-RU" sz="3600" dirty="0">
              <a:solidFill>
                <a:srgbClr val="0070C0"/>
              </a:solidFill>
            </a:endParaRPr>
          </a:p>
        </p:txBody>
      </p:sp>
      <p:pic>
        <p:nvPicPr>
          <p:cNvPr id="4" name="Рисунок 3" descr="animaciya_359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55776" y="1700808"/>
            <a:ext cx="3505200" cy="4762500"/>
          </a:xfrm>
          <a:prstGeom prst="rect">
            <a:avLst/>
          </a:prstGeom>
        </p:spPr>
      </p:pic>
      <p:pic>
        <p:nvPicPr>
          <p:cNvPr id="5" name="3D-звуки -  звук дождя (слушать в наушниках закрыв глаза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460432" y="602128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995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0_10965e_30abaab3_XX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59632" y="1268760"/>
            <a:ext cx="6830699" cy="4536000"/>
          </a:xfrm>
          <a:prstGeom prst="rect">
            <a:avLst/>
          </a:prstGeom>
        </p:spPr>
      </p:pic>
      <p:pic>
        <p:nvPicPr>
          <p:cNvPr id="5" name="kuraj-rodina-moya-bashkortostan_(mp3.cc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172400" y="594928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403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00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1600" y="836712"/>
            <a:ext cx="7152000" cy="5364000"/>
          </a:xfrm>
          <a:prstGeom prst="rect">
            <a:avLst/>
          </a:prstGeom>
        </p:spPr>
      </p:pic>
      <p:pic>
        <p:nvPicPr>
          <p:cNvPr id="5" name="Cerkov__-_Zvuk_Kolokolov_muzofon.com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388424" y="623731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376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85_bi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38250" y="928687"/>
            <a:ext cx="6667500" cy="5000625"/>
          </a:xfrm>
          <a:prstGeom prst="rect">
            <a:avLst/>
          </a:prstGeom>
        </p:spPr>
      </p:pic>
      <p:pic>
        <p:nvPicPr>
          <p:cNvPr id="4" name="kuraj-rodina-moya-bashkortostan_(mp3.cc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244408" y="623731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403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157209_603x35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584" y="1196752"/>
            <a:ext cx="7787897" cy="4572000"/>
          </a:xfrm>
          <a:prstGeom prst="rect">
            <a:avLst/>
          </a:prstGeom>
        </p:spPr>
      </p:pic>
      <p:pic>
        <p:nvPicPr>
          <p:cNvPr id="4" name="kuraj-rodina-moya-bashkortostan_(mp3.cc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244408" y="609329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403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DSC77618-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11760" y="332656"/>
            <a:ext cx="4176000" cy="6244483"/>
          </a:xfrm>
          <a:prstGeom prst="rect">
            <a:avLst/>
          </a:prstGeom>
        </p:spPr>
      </p:pic>
      <p:pic>
        <p:nvPicPr>
          <p:cNvPr id="4" name="Детские - Падают,падают листья (minus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028384" y="602128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57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p22_2_4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1340768"/>
            <a:ext cx="8784000" cy="4483230"/>
          </a:xfrm>
          <a:prstGeom prst="rect">
            <a:avLst/>
          </a:prstGeom>
        </p:spPr>
      </p:pic>
      <p:pic>
        <p:nvPicPr>
          <p:cNvPr id="5" name="Детские - Падают,падают листья (minus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7020272" y="623731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57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zlatoust-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95736" y="404664"/>
            <a:ext cx="4603560" cy="6084000"/>
          </a:xfrm>
          <a:prstGeom prst="rect">
            <a:avLst/>
          </a:prstGeom>
        </p:spPr>
      </p:pic>
      <p:pic>
        <p:nvPicPr>
          <p:cNvPr id="4" name="kuraj-rodina-moya-bashkortostan_(mp3.cc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7956376" y="587727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403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Zlatoust_monument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404664"/>
            <a:ext cx="8208000" cy="6156000"/>
          </a:xfrm>
          <a:prstGeom prst="rect">
            <a:avLst/>
          </a:prstGeom>
        </p:spPr>
      </p:pic>
      <p:pic>
        <p:nvPicPr>
          <p:cNvPr id="4" name="kuraj-rodina-moya-bashkortostan_(mp3.cc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839200" y="638132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403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любимый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908720"/>
            <a:ext cx="8585081" cy="5040000"/>
          </a:xfrm>
          <a:prstGeom prst="rect">
            <a:avLst/>
          </a:prstGeom>
        </p:spPr>
      </p:pic>
      <p:pic>
        <p:nvPicPr>
          <p:cNvPr id="7" name="про_дружбу_народов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028384" y="623731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165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он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 descr="герб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35697" y="980728"/>
            <a:ext cx="4951804" cy="46637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51720" y="404665"/>
            <a:ext cx="4104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Правильный ответ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7" name="0be520aaaa59a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27584" y="623731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98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спасибо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79712" y="836712"/>
            <a:ext cx="5148000" cy="51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буквы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915817" y="4941169"/>
            <a:ext cx="2259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Третий тур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он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043608" y="1"/>
            <a:ext cx="1512168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</a:rPr>
              <a:t>З</a:t>
            </a:r>
          </a:p>
          <a:p>
            <a:r>
              <a:rPr lang="ru-RU" sz="5400" b="1" dirty="0" smtClean="0">
                <a:solidFill>
                  <a:srgbClr val="C00000"/>
                </a:solidFill>
              </a:rPr>
              <a:t>Л</a:t>
            </a:r>
          </a:p>
          <a:p>
            <a:r>
              <a:rPr lang="ru-RU" sz="5400" b="1" dirty="0" smtClean="0">
                <a:solidFill>
                  <a:srgbClr val="C00000"/>
                </a:solidFill>
              </a:rPr>
              <a:t>А</a:t>
            </a:r>
          </a:p>
          <a:p>
            <a:r>
              <a:rPr lang="ru-RU" sz="5400" b="1" dirty="0" smtClean="0">
                <a:solidFill>
                  <a:srgbClr val="C00000"/>
                </a:solidFill>
              </a:rPr>
              <a:t>Т</a:t>
            </a:r>
          </a:p>
          <a:p>
            <a:r>
              <a:rPr lang="ru-RU" sz="5400" b="1" dirty="0" smtClean="0">
                <a:solidFill>
                  <a:srgbClr val="C00000"/>
                </a:solidFill>
              </a:rPr>
              <a:t>О</a:t>
            </a:r>
          </a:p>
          <a:p>
            <a:r>
              <a:rPr lang="ru-RU" sz="5400" b="1" dirty="0" smtClean="0">
                <a:solidFill>
                  <a:srgbClr val="C00000"/>
                </a:solidFill>
              </a:rPr>
              <a:t>У</a:t>
            </a:r>
          </a:p>
          <a:p>
            <a:r>
              <a:rPr lang="ru-RU" sz="5400" b="1" dirty="0" smtClean="0">
                <a:solidFill>
                  <a:srgbClr val="C00000"/>
                </a:solidFill>
              </a:rPr>
              <a:t>С</a:t>
            </a:r>
          </a:p>
          <a:p>
            <a:r>
              <a:rPr lang="ru-RU" sz="5400" b="1" dirty="0">
                <a:solidFill>
                  <a:srgbClr val="C00000"/>
                </a:solidFill>
              </a:rPr>
              <a:t>Т</a:t>
            </a:r>
          </a:p>
        </p:txBody>
      </p:sp>
      <p:pic>
        <p:nvPicPr>
          <p:cNvPr id="6" name="Рисунок 5" descr="конь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23728" y="476672"/>
            <a:ext cx="3708920" cy="2923526"/>
          </a:xfrm>
          <a:prstGeom prst="rect">
            <a:avLst/>
          </a:prstGeom>
        </p:spPr>
      </p:pic>
      <p:pic>
        <p:nvPicPr>
          <p:cNvPr id="7" name="Рисунок 6" descr="любимый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63689" y="3501008"/>
            <a:ext cx="4083415" cy="2821374"/>
          </a:xfrm>
          <a:prstGeom prst="rect">
            <a:avLst/>
          </a:prstGeom>
        </p:spPr>
      </p:pic>
      <p:pic>
        <p:nvPicPr>
          <p:cNvPr id="8" name="Рисунок 7" descr="спортивный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48064" y="1700808"/>
            <a:ext cx="3672408" cy="3240360"/>
          </a:xfrm>
          <a:prstGeom prst="rect">
            <a:avLst/>
          </a:prstGeom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он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835697" y="404665"/>
            <a:ext cx="60668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B0F0"/>
                </a:solidFill>
              </a:rPr>
              <a:t>Четвёртый тур «Кто больше?»</a:t>
            </a:r>
            <a:endParaRPr lang="ru-RU" sz="3600" dirty="0">
              <a:solidFill>
                <a:srgbClr val="00B0F0"/>
              </a:solidFill>
            </a:endParaRPr>
          </a:p>
        </p:txBody>
      </p:sp>
      <p:pic>
        <p:nvPicPr>
          <p:cNvPr id="6" name="Рисунок 5" descr="кто больш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19672" y="3789041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Четвёртый  тур « Кто больше?»</a:t>
            </a:r>
            <a:endParaRPr lang="ru-RU" sz="3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отгадай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395537" y="2564905"/>
            <a:ext cx="77566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Пятый тур «Отгадай загадку».</a:t>
            </a:r>
            <a:endParaRPr lang="ru-RU" sz="4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он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 descr="омнибус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4" y="894466"/>
            <a:ext cx="6584039" cy="5037935"/>
          </a:xfrm>
          <a:prstGeom prst="rect">
            <a:avLst/>
          </a:prstGeom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281</TotalTime>
  <Words>84</Words>
  <Application>Microsoft Office PowerPoint</Application>
  <PresentationFormat>Экран (4:3)</PresentationFormat>
  <Paragraphs>28</Paragraphs>
  <Slides>40</Slides>
  <Notes>0</Notes>
  <HiddenSlides>0</HiddenSlides>
  <MMClips>26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Аспект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)</dc:creator>
  <cp:lastModifiedBy>)</cp:lastModifiedBy>
  <cp:revision>30</cp:revision>
  <dcterms:created xsi:type="dcterms:W3CDTF">2016-10-19T13:02:24Z</dcterms:created>
  <dcterms:modified xsi:type="dcterms:W3CDTF">2016-10-19T18:21:00Z</dcterms:modified>
</cp:coreProperties>
</file>