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gif"/><Relationship Id="rId1" Type="http://schemas.openxmlformats.org/officeDocument/2006/relationships/image" Target="../media/image9.gi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gif"/><Relationship Id="rId1" Type="http://schemas.openxmlformats.org/officeDocument/2006/relationships/image" Target="../media/image9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D0FE9-892E-4D4C-9D18-FE5CFC469F22}" type="doc">
      <dgm:prSet loTypeId="urn:microsoft.com/office/officeart/2005/8/layout/chevron2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1BF959A-9EB4-4CD6-8F47-149455167DEE}">
      <dgm:prSet phldrT="[Текст]"/>
      <dgm:spPr/>
      <dgm:t>
        <a:bodyPr/>
        <a:lstStyle/>
        <a:p>
          <a:r>
            <a:rPr lang="kk-KZ" b="1" dirty="0" smtClean="0">
              <a:solidFill>
                <a:srgbClr val="C00000"/>
              </a:solidFill>
              <a:latin typeface="Monotype Corsiva" panose="03010101010201010101" pitchFamily="66" charset="0"/>
            </a:rPr>
            <a:t>Тема:</a:t>
          </a:r>
          <a:endParaRPr lang="ru-RU" b="1" dirty="0">
            <a:solidFill>
              <a:srgbClr val="C00000"/>
            </a:solidFill>
            <a:latin typeface="Monotype Corsiva" panose="03010101010201010101" pitchFamily="66" charset="0"/>
          </a:endParaRPr>
        </a:p>
      </dgm:t>
    </dgm:pt>
    <dgm:pt modelId="{D2E694CC-B6EF-4721-8E38-A4EDF4F30295}" type="parTrans" cxnId="{8C95D87A-CD65-4B18-9332-BDEB359A2C72}">
      <dgm:prSet/>
      <dgm:spPr/>
      <dgm:t>
        <a:bodyPr/>
        <a:lstStyle/>
        <a:p>
          <a:endParaRPr lang="ru-RU"/>
        </a:p>
      </dgm:t>
    </dgm:pt>
    <dgm:pt modelId="{A27B127E-22A6-4310-916A-33616A68E18D}" type="sibTrans" cxnId="{8C95D87A-CD65-4B18-9332-BDEB359A2C72}">
      <dgm:prSet/>
      <dgm:spPr/>
      <dgm:t>
        <a:bodyPr/>
        <a:lstStyle/>
        <a:p>
          <a:endParaRPr lang="ru-RU"/>
        </a:p>
      </dgm:t>
    </dgm:pt>
    <dgm:pt modelId="{867A074E-55A0-45E5-A95E-53039763754A}">
      <dgm:prSet phldrT="[Текст]" custT="1"/>
      <dgm:spPr/>
      <dgm:t>
        <a:bodyPr/>
        <a:lstStyle/>
        <a:p>
          <a:r>
            <a:rPr lang="kk-KZ" sz="2800" dirty="0" smtClean="0">
              <a:solidFill>
                <a:srgbClr val="0000CC"/>
              </a:solidFill>
              <a:latin typeface="Monotype Corsiva" panose="03010101010201010101" pitchFamily="66" charset="0"/>
            </a:rPr>
            <a:t>Развитие функциональной грамотности учащихся на уроках путем использования регионального компонента</a:t>
          </a:r>
          <a:endParaRPr lang="ru-RU" sz="2800" dirty="0"/>
        </a:p>
      </dgm:t>
    </dgm:pt>
    <dgm:pt modelId="{B3CBB7E2-DA0E-4FA3-955F-403FA1A966AB}" type="parTrans" cxnId="{3FB9DDCD-B32D-4551-A852-55E5380D3F48}">
      <dgm:prSet/>
      <dgm:spPr/>
      <dgm:t>
        <a:bodyPr/>
        <a:lstStyle/>
        <a:p>
          <a:endParaRPr lang="ru-RU"/>
        </a:p>
      </dgm:t>
    </dgm:pt>
    <dgm:pt modelId="{E5B2E34B-9EF6-4431-A9BA-3FE241A9016C}" type="sibTrans" cxnId="{3FB9DDCD-B32D-4551-A852-55E5380D3F48}">
      <dgm:prSet/>
      <dgm:spPr/>
      <dgm:t>
        <a:bodyPr/>
        <a:lstStyle/>
        <a:p>
          <a:endParaRPr lang="ru-RU"/>
        </a:p>
      </dgm:t>
    </dgm:pt>
    <dgm:pt modelId="{C8AA3734-7E5D-49CF-9C65-91F17CF2D617}">
      <dgm:prSet phldrT="[Текст]"/>
      <dgm:spPr/>
      <dgm:t>
        <a:bodyPr/>
        <a:lstStyle/>
        <a:p>
          <a:r>
            <a:rPr lang="kk-KZ" b="1" dirty="0" smtClean="0">
              <a:solidFill>
                <a:srgbClr val="C00000"/>
              </a:solidFill>
              <a:latin typeface="Monotype Corsiva" panose="03010101010201010101" pitchFamily="66" charset="0"/>
            </a:rPr>
            <a:t>Цель:</a:t>
          </a:r>
          <a:endParaRPr lang="ru-RU" b="1" dirty="0">
            <a:solidFill>
              <a:srgbClr val="C00000"/>
            </a:solidFill>
            <a:latin typeface="Monotype Corsiva" panose="03010101010201010101" pitchFamily="66" charset="0"/>
          </a:endParaRPr>
        </a:p>
      </dgm:t>
    </dgm:pt>
    <dgm:pt modelId="{C8B4F0C7-7103-4A99-A836-D8B6AF2FEA6F}" type="parTrans" cxnId="{2CFABDEF-DA0F-43D9-8275-E726042A0536}">
      <dgm:prSet/>
      <dgm:spPr/>
      <dgm:t>
        <a:bodyPr/>
        <a:lstStyle/>
        <a:p>
          <a:endParaRPr lang="ru-RU"/>
        </a:p>
      </dgm:t>
    </dgm:pt>
    <dgm:pt modelId="{522FE7E8-C019-4714-A578-E068EA1220A6}" type="sibTrans" cxnId="{2CFABDEF-DA0F-43D9-8275-E726042A0536}">
      <dgm:prSet/>
      <dgm:spPr/>
      <dgm:t>
        <a:bodyPr/>
        <a:lstStyle/>
        <a:p>
          <a:endParaRPr lang="ru-RU"/>
        </a:p>
      </dgm:t>
    </dgm:pt>
    <dgm:pt modelId="{8DD6C4D8-C8D7-474E-9436-DFAFBC8D5AE7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Развитие </a:t>
          </a:r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способности использования ЗУН в повседневной жизни для решения задач в различных сферах человеческой деятельности, а также в межличностном общении с помощью регионального компонента.</a:t>
          </a:r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71A4C8E6-849D-44AE-8A13-861F03893BC2}" type="parTrans" cxnId="{A63137D8-5FB4-4FC8-B4E0-E0E6A9DE7FB4}">
      <dgm:prSet/>
      <dgm:spPr/>
      <dgm:t>
        <a:bodyPr/>
        <a:lstStyle/>
        <a:p>
          <a:endParaRPr lang="ru-RU"/>
        </a:p>
      </dgm:t>
    </dgm:pt>
    <dgm:pt modelId="{1DB3386E-25AD-4ED9-A6B2-DC8EC7868B93}" type="sibTrans" cxnId="{A63137D8-5FB4-4FC8-B4E0-E0E6A9DE7FB4}">
      <dgm:prSet/>
      <dgm:spPr/>
      <dgm:t>
        <a:bodyPr/>
        <a:lstStyle/>
        <a:p>
          <a:endParaRPr lang="ru-RU"/>
        </a:p>
      </dgm:t>
    </dgm:pt>
    <dgm:pt modelId="{C584CE53-5692-4651-90B3-0573802D195B}">
      <dgm:prSet phldrT="[Текст]"/>
      <dgm:spPr/>
      <dgm:t>
        <a:bodyPr/>
        <a:lstStyle/>
        <a:p>
          <a:r>
            <a:rPr lang="kk-KZ" b="1" dirty="0" smtClean="0">
              <a:solidFill>
                <a:srgbClr val="C00000"/>
              </a:solidFill>
              <a:latin typeface="Monotype Corsiva" panose="03010101010201010101" pitchFamily="66" charset="0"/>
            </a:rPr>
            <a:t>Ожидаемый результат:</a:t>
          </a:r>
          <a:endParaRPr lang="ru-RU" b="1" dirty="0">
            <a:solidFill>
              <a:srgbClr val="C00000"/>
            </a:solidFill>
            <a:latin typeface="Monotype Corsiva" panose="03010101010201010101" pitchFamily="66" charset="0"/>
          </a:endParaRPr>
        </a:p>
      </dgm:t>
    </dgm:pt>
    <dgm:pt modelId="{7923DBC7-BF3F-43B6-8545-5290D09DCC0F}" type="parTrans" cxnId="{23C6E864-B568-4F5F-A0F2-41C2D0E3307F}">
      <dgm:prSet/>
      <dgm:spPr/>
      <dgm:t>
        <a:bodyPr/>
        <a:lstStyle/>
        <a:p>
          <a:endParaRPr lang="ru-RU"/>
        </a:p>
      </dgm:t>
    </dgm:pt>
    <dgm:pt modelId="{6B499DD7-A34A-47D8-BBDB-D92C894C5C25}" type="sibTrans" cxnId="{23C6E864-B568-4F5F-A0F2-41C2D0E3307F}">
      <dgm:prSet/>
      <dgm:spPr/>
      <dgm:t>
        <a:bodyPr/>
        <a:lstStyle/>
        <a:p>
          <a:endParaRPr lang="ru-RU"/>
        </a:p>
      </dgm:t>
    </dgm:pt>
    <dgm:pt modelId="{539D87B4-169F-4F20-A342-79968B5F7D8A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Правописание букв и слогов;</a:t>
          </a:r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B5DD38C3-D17D-4182-84F4-AD8C77C3DE2D}" type="parTrans" cxnId="{6036CA8F-9088-4A7F-8769-801F13606805}">
      <dgm:prSet/>
      <dgm:spPr/>
      <dgm:t>
        <a:bodyPr/>
        <a:lstStyle/>
        <a:p>
          <a:endParaRPr lang="ru-RU"/>
        </a:p>
      </dgm:t>
    </dgm:pt>
    <dgm:pt modelId="{3A3459F9-3327-45CD-9535-1B1A1CE97B55}" type="sibTrans" cxnId="{6036CA8F-9088-4A7F-8769-801F13606805}">
      <dgm:prSet/>
      <dgm:spPr/>
      <dgm:t>
        <a:bodyPr/>
        <a:lstStyle/>
        <a:p>
          <a:endParaRPr lang="ru-RU"/>
        </a:p>
      </dgm:t>
    </dgm:pt>
    <dgm:pt modelId="{E4FA0804-0AD5-4EEB-8F37-63859475D9B4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Владение  математической терминологией;</a:t>
          </a:r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6092F6F6-B6A4-4DE5-BBED-1EF6F08CC45C}" type="parTrans" cxnId="{01714B2E-F1BA-43E8-BA3E-799DD13F9101}">
      <dgm:prSet/>
      <dgm:spPr/>
      <dgm:t>
        <a:bodyPr/>
        <a:lstStyle/>
        <a:p>
          <a:endParaRPr lang="ru-RU"/>
        </a:p>
      </dgm:t>
    </dgm:pt>
    <dgm:pt modelId="{F39CFD3B-B525-4C5A-A3BA-64AEF1DA730B}" type="sibTrans" cxnId="{01714B2E-F1BA-43E8-BA3E-799DD13F9101}">
      <dgm:prSet/>
      <dgm:spPr/>
      <dgm:t>
        <a:bodyPr/>
        <a:lstStyle/>
        <a:p>
          <a:endParaRPr lang="ru-RU"/>
        </a:p>
      </dgm:t>
    </dgm:pt>
    <dgm:pt modelId="{8F5281B8-501B-4360-8D8A-D7E600F68838}">
      <dgm:prSet phldrT="[Текст]" custT="1"/>
      <dgm:spPr/>
      <dgm:t>
        <a:bodyPr/>
        <a:lstStyle/>
        <a:p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2C8AE40F-3E8C-4457-A2E4-51814D3B88D6}" type="parTrans" cxnId="{C765AB18-A8F5-4FE3-BEE4-ACE476CD2ABD}">
      <dgm:prSet/>
      <dgm:spPr/>
      <dgm:t>
        <a:bodyPr/>
        <a:lstStyle/>
        <a:p>
          <a:endParaRPr lang="ru-RU"/>
        </a:p>
      </dgm:t>
    </dgm:pt>
    <dgm:pt modelId="{F292CB28-6C3C-44AE-A24F-F0468D717B33}" type="sibTrans" cxnId="{C765AB18-A8F5-4FE3-BEE4-ACE476CD2ABD}">
      <dgm:prSet/>
      <dgm:spPr/>
      <dgm:t>
        <a:bodyPr/>
        <a:lstStyle/>
        <a:p>
          <a:endParaRPr lang="ru-RU"/>
        </a:p>
      </dgm:t>
    </dgm:pt>
    <dgm:pt modelId="{4FFB7A3C-2167-46BB-B40F-7E6E2FB91FCD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Любовь к природе, ее обитателям;</a:t>
          </a:r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4F5A1247-F096-4244-818A-82B73EA3AD64}" type="parTrans" cxnId="{D8E48212-3658-421B-9270-F0E1BAB5BAEA}">
      <dgm:prSet/>
      <dgm:spPr/>
      <dgm:t>
        <a:bodyPr/>
        <a:lstStyle/>
        <a:p>
          <a:endParaRPr lang="ru-RU"/>
        </a:p>
      </dgm:t>
    </dgm:pt>
    <dgm:pt modelId="{467C17FD-2198-4B29-B331-C4C2D139EAA9}" type="sibTrans" cxnId="{D8E48212-3658-421B-9270-F0E1BAB5BAEA}">
      <dgm:prSet/>
      <dgm:spPr/>
      <dgm:t>
        <a:bodyPr/>
        <a:lstStyle/>
        <a:p>
          <a:endParaRPr lang="ru-RU"/>
        </a:p>
      </dgm:t>
    </dgm:pt>
    <dgm:pt modelId="{E8E4B313-76F5-48B2-A806-B096BD4B5C5F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Понимание и рефлексия на полученные знания.</a:t>
          </a:r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CAE9B385-258E-4016-9510-B77EDFE8D9BC}" type="parTrans" cxnId="{06E43A1C-A7A9-4298-BDED-6771442A5FE5}">
      <dgm:prSet/>
      <dgm:spPr/>
      <dgm:t>
        <a:bodyPr/>
        <a:lstStyle/>
        <a:p>
          <a:endParaRPr lang="ru-RU"/>
        </a:p>
      </dgm:t>
    </dgm:pt>
    <dgm:pt modelId="{096179FF-EB85-448F-99FB-48AB5B00B09D}" type="sibTrans" cxnId="{06E43A1C-A7A9-4298-BDED-6771442A5FE5}">
      <dgm:prSet/>
      <dgm:spPr/>
      <dgm:t>
        <a:bodyPr/>
        <a:lstStyle/>
        <a:p>
          <a:endParaRPr lang="ru-RU"/>
        </a:p>
      </dgm:t>
    </dgm:pt>
    <dgm:pt modelId="{3C87F217-F842-4DA4-AEB0-42400F22F6C5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0000CC"/>
              </a:solidFill>
              <a:latin typeface="Monotype Corsiva" panose="03010101010201010101" pitchFamily="66" charset="0"/>
            </a:rPr>
            <a:t>Пополнение словарного запаса;</a:t>
          </a:r>
          <a:endParaRPr lang="ru-RU" sz="2000" dirty="0">
            <a:solidFill>
              <a:srgbClr val="0000CC"/>
            </a:solidFill>
            <a:latin typeface="Monotype Corsiva" panose="03010101010201010101" pitchFamily="66" charset="0"/>
          </a:endParaRPr>
        </a:p>
      </dgm:t>
    </dgm:pt>
    <dgm:pt modelId="{721F8C49-2FA7-4812-97B5-03BD8B029CF2}" type="parTrans" cxnId="{B04BC635-9C27-4E6B-81F9-3B58629F8F0E}">
      <dgm:prSet/>
      <dgm:spPr/>
      <dgm:t>
        <a:bodyPr/>
        <a:lstStyle/>
        <a:p>
          <a:endParaRPr lang="ru-RU"/>
        </a:p>
      </dgm:t>
    </dgm:pt>
    <dgm:pt modelId="{9F27AE15-4ED2-429A-A359-F2CE2F7D037A}" type="sibTrans" cxnId="{B04BC635-9C27-4E6B-81F9-3B58629F8F0E}">
      <dgm:prSet/>
      <dgm:spPr/>
      <dgm:t>
        <a:bodyPr/>
        <a:lstStyle/>
        <a:p>
          <a:endParaRPr lang="ru-RU"/>
        </a:p>
      </dgm:t>
    </dgm:pt>
    <dgm:pt modelId="{AB166D62-8CE9-4F0F-A3B5-AD6021E538E9}" type="pres">
      <dgm:prSet presAssocID="{636D0FE9-892E-4D4C-9D18-FE5CFC469F2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2DC2C8-F0B6-4E21-A5E0-9753A6D780C6}" type="pres">
      <dgm:prSet presAssocID="{B1BF959A-9EB4-4CD6-8F47-149455167DEE}" presName="composite" presStyleCnt="0"/>
      <dgm:spPr/>
    </dgm:pt>
    <dgm:pt modelId="{E59B372F-BDDC-4385-9EA0-EB23F8749134}" type="pres">
      <dgm:prSet presAssocID="{B1BF959A-9EB4-4CD6-8F47-149455167DE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86A8E-23A9-493A-86AF-13B028321ED0}" type="pres">
      <dgm:prSet presAssocID="{B1BF959A-9EB4-4CD6-8F47-149455167DEE}" presName="descendantText" presStyleLbl="alignAcc1" presStyleIdx="0" presStyleCnt="3" custScaleY="111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A366C-372C-4869-AD24-7333B96525D6}" type="pres">
      <dgm:prSet presAssocID="{A27B127E-22A6-4310-916A-33616A68E18D}" presName="sp" presStyleCnt="0"/>
      <dgm:spPr/>
    </dgm:pt>
    <dgm:pt modelId="{FE30031A-3032-48BF-BBAD-7A4BD9508828}" type="pres">
      <dgm:prSet presAssocID="{C8AA3734-7E5D-49CF-9C65-91F17CF2D617}" presName="composite" presStyleCnt="0"/>
      <dgm:spPr/>
    </dgm:pt>
    <dgm:pt modelId="{8EE2C3E0-C683-46BA-8965-3A02FC3A3EEC}" type="pres">
      <dgm:prSet presAssocID="{C8AA3734-7E5D-49CF-9C65-91F17CF2D61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E69E2-953A-4E14-B12B-61BAE9B273AA}" type="pres">
      <dgm:prSet presAssocID="{C8AA3734-7E5D-49CF-9C65-91F17CF2D617}" presName="descendantText" presStyleLbl="alignAcc1" presStyleIdx="1" presStyleCnt="3" custScaleY="123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382720-C46E-4654-B810-396C1CE5D112}" type="pres">
      <dgm:prSet presAssocID="{522FE7E8-C019-4714-A578-E068EA1220A6}" presName="sp" presStyleCnt="0"/>
      <dgm:spPr/>
    </dgm:pt>
    <dgm:pt modelId="{202F1722-1BD3-4682-ACA8-36F25CE33A43}" type="pres">
      <dgm:prSet presAssocID="{C584CE53-5692-4651-90B3-0573802D195B}" presName="composite" presStyleCnt="0"/>
      <dgm:spPr/>
    </dgm:pt>
    <dgm:pt modelId="{F5EA9797-8D04-412B-8D63-EF443CCD7840}" type="pres">
      <dgm:prSet presAssocID="{C584CE53-5692-4651-90B3-0573802D195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68096-A336-4A80-BA99-B229DFD1B14B}" type="pres">
      <dgm:prSet presAssocID="{C584CE53-5692-4651-90B3-0573802D195B}" presName="descendantText" presStyleLbl="alignAcc1" presStyleIdx="2" presStyleCnt="3" custScaleY="146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3B1FB9-9306-47AE-BC64-144E5238A07F}" type="presOf" srcId="{C584CE53-5692-4651-90B3-0573802D195B}" destId="{F5EA9797-8D04-412B-8D63-EF443CCD7840}" srcOrd="0" destOrd="0" presId="urn:microsoft.com/office/officeart/2005/8/layout/chevron2"/>
    <dgm:cxn modelId="{30978980-6857-4939-AA8D-AFD7AF6E2D13}" type="presOf" srcId="{8DD6C4D8-C8D7-474E-9436-DFAFBC8D5AE7}" destId="{AF2E69E2-953A-4E14-B12B-61BAE9B273AA}" srcOrd="0" destOrd="0" presId="urn:microsoft.com/office/officeart/2005/8/layout/chevron2"/>
    <dgm:cxn modelId="{2CFABDEF-DA0F-43D9-8275-E726042A0536}" srcId="{636D0FE9-892E-4D4C-9D18-FE5CFC469F22}" destId="{C8AA3734-7E5D-49CF-9C65-91F17CF2D617}" srcOrd="1" destOrd="0" parTransId="{C8B4F0C7-7103-4A99-A836-D8B6AF2FEA6F}" sibTransId="{522FE7E8-C019-4714-A578-E068EA1220A6}"/>
    <dgm:cxn modelId="{D8E48212-3658-421B-9270-F0E1BAB5BAEA}" srcId="{C584CE53-5692-4651-90B3-0573802D195B}" destId="{4FFB7A3C-2167-46BB-B40F-7E6E2FB91FCD}" srcOrd="3" destOrd="0" parTransId="{4F5A1247-F096-4244-818A-82B73EA3AD64}" sibTransId="{467C17FD-2198-4B29-B331-C4C2D139EAA9}"/>
    <dgm:cxn modelId="{06E43A1C-A7A9-4298-BDED-6771442A5FE5}" srcId="{C584CE53-5692-4651-90B3-0573802D195B}" destId="{E8E4B313-76F5-48B2-A806-B096BD4B5C5F}" srcOrd="4" destOrd="0" parTransId="{CAE9B385-258E-4016-9510-B77EDFE8D9BC}" sibTransId="{096179FF-EB85-448F-99FB-48AB5B00B09D}"/>
    <dgm:cxn modelId="{6036CA8F-9088-4A7F-8769-801F13606805}" srcId="{C584CE53-5692-4651-90B3-0573802D195B}" destId="{539D87B4-169F-4F20-A342-79968B5F7D8A}" srcOrd="0" destOrd="0" parTransId="{B5DD38C3-D17D-4182-84F4-AD8C77C3DE2D}" sibTransId="{3A3459F9-3327-45CD-9535-1B1A1CE97B55}"/>
    <dgm:cxn modelId="{7F88CA2F-BD9F-4F70-B516-81576BA83160}" type="presOf" srcId="{8F5281B8-501B-4360-8D8A-D7E600F68838}" destId="{78268096-A336-4A80-BA99-B229DFD1B14B}" srcOrd="0" destOrd="5" presId="urn:microsoft.com/office/officeart/2005/8/layout/chevron2"/>
    <dgm:cxn modelId="{7EB37BA4-4591-48C8-A535-7B7CEBBE2BD2}" type="presOf" srcId="{3C87F217-F842-4DA4-AEB0-42400F22F6C5}" destId="{78268096-A336-4A80-BA99-B229DFD1B14B}" srcOrd="0" destOrd="1" presId="urn:microsoft.com/office/officeart/2005/8/layout/chevron2"/>
    <dgm:cxn modelId="{D9D21646-7B97-4656-B0BE-E60913376CC6}" type="presOf" srcId="{E4FA0804-0AD5-4EEB-8F37-63859475D9B4}" destId="{78268096-A336-4A80-BA99-B229DFD1B14B}" srcOrd="0" destOrd="2" presId="urn:microsoft.com/office/officeart/2005/8/layout/chevron2"/>
    <dgm:cxn modelId="{A63137D8-5FB4-4FC8-B4E0-E0E6A9DE7FB4}" srcId="{C8AA3734-7E5D-49CF-9C65-91F17CF2D617}" destId="{8DD6C4D8-C8D7-474E-9436-DFAFBC8D5AE7}" srcOrd="0" destOrd="0" parTransId="{71A4C8E6-849D-44AE-8A13-861F03893BC2}" sibTransId="{1DB3386E-25AD-4ED9-A6B2-DC8EC7868B93}"/>
    <dgm:cxn modelId="{D5501709-0B1C-4DD6-B005-87B30FFB9624}" type="presOf" srcId="{636D0FE9-892E-4D4C-9D18-FE5CFC469F22}" destId="{AB166D62-8CE9-4F0F-A3B5-AD6021E538E9}" srcOrd="0" destOrd="0" presId="urn:microsoft.com/office/officeart/2005/8/layout/chevron2"/>
    <dgm:cxn modelId="{B06812F6-16E5-4742-BFFA-EBAEE3828E5A}" type="presOf" srcId="{867A074E-55A0-45E5-A95E-53039763754A}" destId="{24E86A8E-23A9-493A-86AF-13B028321ED0}" srcOrd="0" destOrd="0" presId="urn:microsoft.com/office/officeart/2005/8/layout/chevron2"/>
    <dgm:cxn modelId="{8C95D87A-CD65-4B18-9332-BDEB359A2C72}" srcId="{636D0FE9-892E-4D4C-9D18-FE5CFC469F22}" destId="{B1BF959A-9EB4-4CD6-8F47-149455167DEE}" srcOrd="0" destOrd="0" parTransId="{D2E694CC-B6EF-4721-8E38-A4EDF4F30295}" sibTransId="{A27B127E-22A6-4310-916A-33616A68E18D}"/>
    <dgm:cxn modelId="{B85D1647-9BEC-4743-A5DA-7313778A8257}" type="presOf" srcId="{C8AA3734-7E5D-49CF-9C65-91F17CF2D617}" destId="{8EE2C3E0-C683-46BA-8965-3A02FC3A3EEC}" srcOrd="0" destOrd="0" presId="urn:microsoft.com/office/officeart/2005/8/layout/chevron2"/>
    <dgm:cxn modelId="{5DCD52D0-8F37-4ABF-9895-582E070AA998}" type="presOf" srcId="{B1BF959A-9EB4-4CD6-8F47-149455167DEE}" destId="{E59B372F-BDDC-4385-9EA0-EB23F8749134}" srcOrd="0" destOrd="0" presId="urn:microsoft.com/office/officeart/2005/8/layout/chevron2"/>
    <dgm:cxn modelId="{23C6E864-B568-4F5F-A0F2-41C2D0E3307F}" srcId="{636D0FE9-892E-4D4C-9D18-FE5CFC469F22}" destId="{C584CE53-5692-4651-90B3-0573802D195B}" srcOrd="2" destOrd="0" parTransId="{7923DBC7-BF3F-43B6-8545-5290D09DCC0F}" sibTransId="{6B499DD7-A34A-47D8-BBDB-D92C894C5C25}"/>
    <dgm:cxn modelId="{53C4E26B-99E8-42A4-A17D-EE407B530EEA}" type="presOf" srcId="{E8E4B313-76F5-48B2-A806-B096BD4B5C5F}" destId="{78268096-A336-4A80-BA99-B229DFD1B14B}" srcOrd="0" destOrd="4" presId="urn:microsoft.com/office/officeart/2005/8/layout/chevron2"/>
    <dgm:cxn modelId="{C765AB18-A8F5-4FE3-BEE4-ACE476CD2ABD}" srcId="{C584CE53-5692-4651-90B3-0573802D195B}" destId="{8F5281B8-501B-4360-8D8A-D7E600F68838}" srcOrd="5" destOrd="0" parTransId="{2C8AE40F-3E8C-4457-A2E4-51814D3B88D6}" sibTransId="{F292CB28-6C3C-44AE-A24F-F0468D717B33}"/>
    <dgm:cxn modelId="{01714B2E-F1BA-43E8-BA3E-799DD13F9101}" srcId="{C584CE53-5692-4651-90B3-0573802D195B}" destId="{E4FA0804-0AD5-4EEB-8F37-63859475D9B4}" srcOrd="2" destOrd="0" parTransId="{6092F6F6-B6A4-4DE5-BBED-1EF6F08CC45C}" sibTransId="{F39CFD3B-B525-4C5A-A3BA-64AEF1DA730B}"/>
    <dgm:cxn modelId="{B04BC635-9C27-4E6B-81F9-3B58629F8F0E}" srcId="{C584CE53-5692-4651-90B3-0573802D195B}" destId="{3C87F217-F842-4DA4-AEB0-42400F22F6C5}" srcOrd="1" destOrd="0" parTransId="{721F8C49-2FA7-4812-97B5-03BD8B029CF2}" sibTransId="{9F27AE15-4ED2-429A-A359-F2CE2F7D037A}"/>
    <dgm:cxn modelId="{3FB9DDCD-B32D-4551-A852-55E5380D3F48}" srcId="{B1BF959A-9EB4-4CD6-8F47-149455167DEE}" destId="{867A074E-55A0-45E5-A95E-53039763754A}" srcOrd="0" destOrd="0" parTransId="{B3CBB7E2-DA0E-4FA3-955F-403FA1A966AB}" sibTransId="{E5B2E34B-9EF6-4431-A9BA-3FE241A9016C}"/>
    <dgm:cxn modelId="{8CE292E8-EF15-403E-8BD9-40F030C0668F}" type="presOf" srcId="{4FFB7A3C-2167-46BB-B40F-7E6E2FB91FCD}" destId="{78268096-A336-4A80-BA99-B229DFD1B14B}" srcOrd="0" destOrd="3" presId="urn:microsoft.com/office/officeart/2005/8/layout/chevron2"/>
    <dgm:cxn modelId="{C614E5CE-A603-4D4E-8859-9D70369499DB}" type="presOf" srcId="{539D87B4-169F-4F20-A342-79968B5F7D8A}" destId="{78268096-A336-4A80-BA99-B229DFD1B14B}" srcOrd="0" destOrd="0" presId="urn:microsoft.com/office/officeart/2005/8/layout/chevron2"/>
    <dgm:cxn modelId="{AC2647BB-D646-4D1E-943B-821207095FAA}" type="presParOf" srcId="{AB166D62-8CE9-4F0F-A3B5-AD6021E538E9}" destId="{D42DC2C8-F0B6-4E21-A5E0-9753A6D780C6}" srcOrd="0" destOrd="0" presId="urn:microsoft.com/office/officeart/2005/8/layout/chevron2"/>
    <dgm:cxn modelId="{F98831E7-958A-4E02-9814-DBD6BAE1FE58}" type="presParOf" srcId="{D42DC2C8-F0B6-4E21-A5E0-9753A6D780C6}" destId="{E59B372F-BDDC-4385-9EA0-EB23F8749134}" srcOrd="0" destOrd="0" presId="urn:microsoft.com/office/officeart/2005/8/layout/chevron2"/>
    <dgm:cxn modelId="{47862EF0-9C5A-4EEA-89EA-EB55FEBB0935}" type="presParOf" srcId="{D42DC2C8-F0B6-4E21-A5E0-9753A6D780C6}" destId="{24E86A8E-23A9-493A-86AF-13B028321ED0}" srcOrd="1" destOrd="0" presId="urn:microsoft.com/office/officeart/2005/8/layout/chevron2"/>
    <dgm:cxn modelId="{FAC96732-B8FC-4EEE-B488-18BE6897F73A}" type="presParOf" srcId="{AB166D62-8CE9-4F0F-A3B5-AD6021E538E9}" destId="{25FA366C-372C-4869-AD24-7333B96525D6}" srcOrd="1" destOrd="0" presId="urn:microsoft.com/office/officeart/2005/8/layout/chevron2"/>
    <dgm:cxn modelId="{F2645C01-9934-4FF0-8ADC-DCF7B8CE8F6C}" type="presParOf" srcId="{AB166D62-8CE9-4F0F-A3B5-AD6021E538E9}" destId="{FE30031A-3032-48BF-BBAD-7A4BD9508828}" srcOrd="2" destOrd="0" presId="urn:microsoft.com/office/officeart/2005/8/layout/chevron2"/>
    <dgm:cxn modelId="{6CD0CDF9-BC54-46C3-8AC0-40B2F873C06B}" type="presParOf" srcId="{FE30031A-3032-48BF-BBAD-7A4BD9508828}" destId="{8EE2C3E0-C683-46BA-8965-3A02FC3A3EEC}" srcOrd="0" destOrd="0" presId="urn:microsoft.com/office/officeart/2005/8/layout/chevron2"/>
    <dgm:cxn modelId="{16800078-5434-4E1F-A7DB-93DDD26AF8B8}" type="presParOf" srcId="{FE30031A-3032-48BF-BBAD-7A4BD9508828}" destId="{AF2E69E2-953A-4E14-B12B-61BAE9B273AA}" srcOrd="1" destOrd="0" presId="urn:microsoft.com/office/officeart/2005/8/layout/chevron2"/>
    <dgm:cxn modelId="{7022A920-11CC-4993-B811-A41D1ECDDCE2}" type="presParOf" srcId="{AB166D62-8CE9-4F0F-A3B5-AD6021E538E9}" destId="{B3382720-C46E-4654-B810-396C1CE5D112}" srcOrd="3" destOrd="0" presId="urn:microsoft.com/office/officeart/2005/8/layout/chevron2"/>
    <dgm:cxn modelId="{666F0411-95ED-4643-9311-B65A9CA5E18B}" type="presParOf" srcId="{AB166D62-8CE9-4F0F-A3B5-AD6021E538E9}" destId="{202F1722-1BD3-4682-ACA8-36F25CE33A43}" srcOrd="4" destOrd="0" presId="urn:microsoft.com/office/officeart/2005/8/layout/chevron2"/>
    <dgm:cxn modelId="{F6D2BDBD-7FEA-45C6-BD32-1CC66FEB136D}" type="presParOf" srcId="{202F1722-1BD3-4682-ACA8-36F25CE33A43}" destId="{F5EA9797-8D04-412B-8D63-EF443CCD7840}" srcOrd="0" destOrd="0" presId="urn:microsoft.com/office/officeart/2005/8/layout/chevron2"/>
    <dgm:cxn modelId="{97936DC3-5828-42C8-AE41-707F47BF2C13}" type="presParOf" srcId="{202F1722-1BD3-4682-ACA8-36F25CE33A43}" destId="{78268096-A336-4A80-BA99-B229DFD1B1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2ECF4D-C7DD-4D6D-B954-6386F8E3538D}" type="doc">
      <dgm:prSet loTypeId="urn:microsoft.com/office/officeart/2005/8/layout/lProcess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C1FBE3-ABB0-4FA8-9A4F-4E55458D92C0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Monotype Corsiva" panose="03010101010201010101" pitchFamily="66" charset="0"/>
            </a:rPr>
            <a:t>«Авторский стул»</a:t>
          </a:r>
          <a:endParaRPr lang="ru-RU" b="1" dirty="0">
            <a:solidFill>
              <a:srgbClr val="FF0000"/>
            </a:solidFill>
            <a:latin typeface="Monotype Corsiva" panose="03010101010201010101" pitchFamily="66" charset="0"/>
          </a:endParaRPr>
        </a:p>
      </dgm:t>
    </dgm:pt>
    <dgm:pt modelId="{9D2D13F2-3EB8-47F0-8CA3-2228CA1C6D56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Monotype Corsiva" panose="03010101010201010101" pitchFamily="66" charset="0"/>
            </a:rPr>
            <a:t>Инсценировка</a:t>
          </a:r>
          <a:endParaRPr lang="ru-RU" b="1" dirty="0">
            <a:solidFill>
              <a:srgbClr val="FF0000"/>
            </a:solidFill>
            <a:latin typeface="Monotype Corsiva" panose="03010101010201010101" pitchFamily="66" charset="0"/>
          </a:endParaRPr>
        </a:p>
      </dgm:t>
    </dgm:pt>
    <dgm:pt modelId="{CEE3781B-0C71-49B6-BDBB-4DFFEB7DFB61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Естественно – научная грамотность</a:t>
          </a:r>
          <a:endParaRPr lang="ru-RU" sz="2400" b="1" dirty="0"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gm:t>
    </dgm:pt>
    <dgm:pt modelId="{C3EEA773-8689-4992-822F-BE0053DF1338}" type="sibTrans" cxnId="{972FAAD7-AC52-46EE-AED2-5BFBC5475A74}">
      <dgm:prSet/>
      <dgm:spPr/>
      <dgm:t>
        <a:bodyPr/>
        <a:lstStyle/>
        <a:p>
          <a:endParaRPr lang="ru-RU"/>
        </a:p>
      </dgm:t>
    </dgm:pt>
    <dgm:pt modelId="{7F5D1F86-5440-4C2D-B596-BEC3ADCB23EA}" type="parTrans" cxnId="{972FAAD7-AC52-46EE-AED2-5BFBC5475A74}">
      <dgm:prSet/>
      <dgm:spPr/>
      <dgm:t>
        <a:bodyPr/>
        <a:lstStyle/>
        <a:p>
          <a:endParaRPr lang="ru-RU"/>
        </a:p>
      </dgm:t>
    </dgm:pt>
    <dgm:pt modelId="{5D4D14A1-E673-4D26-895D-240191BC0C12}" type="sibTrans" cxnId="{2D0EDBB6-46D7-4571-AA41-F2B101C50E2B}">
      <dgm:prSet/>
      <dgm:spPr/>
      <dgm:t>
        <a:bodyPr/>
        <a:lstStyle/>
        <a:p>
          <a:endParaRPr lang="ru-RU"/>
        </a:p>
      </dgm:t>
    </dgm:pt>
    <dgm:pt modelId="{A34B05AE-82B1-4EC6-B7D3-A07ECBDA1DBE}" type="parTrans" cxnId="{2D0EDBB6-46D7-4571-AA41-F2B101C50E2B}">
      <dgm:prSet/>
      <dgm:spPr/>
      <dgm:t>
        <a:bodyPr/>
        <a:lstStyle/>
        <a:p>
          <a:endParaRPr lang="ru-RU"/>
        </a:p>
      </dgm:t>
    </dgm:pt>
    <dgm:pt modelId="{96BF65A5-615C-4A82-90F6-05FE784244C5}" type="sibTrans" cxnId="{4832787A-215C-42EE-A742-7F102434C288}">
      <dgm:prSet/>
      <dgm:spPr/>
      <dgm:t>
        <a:bodyPr/>
        <a:lstStyle/>
        <a:p>
          <a:endParaRPr lang="ru-RU"/>
        </a:p>
      </dgm:t>
    </dgm:pt>
    <dgm:pt modelId="{14F91D43-6859-4E17-A36E-97D2D24CA3E9}" type="parTrans" cxnId="{4832787A-215C-42EE-A742-7F102434C288}">
      <dgm:prSet/>
      <dgm:spPr/>
      <dgm:t>
        <a:bodyPr/>
        <a:lstStyle/>
        <a:p>
          <a:endParaRPr lang="ru-RU"/>
        </a:p>
      </dgm:t>
    </dgm:pt>
    <dgm:pt modelId="{50B0522F-3A85-4CB7-968E-2DF3FB3D28B9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Monotype Corsiva" panose="03010101010201010101" pitchFamily="66" charset="0"/>
            </a:rPr>
            <a:t>Игра «В магазине»</a:t>
          </a:r>
          <a:endParaRPr lang="ru-RU" b="1" dirty="0">
            <a:solidFill>
              <a:srgbClr val="FF0000"/>
            </a:solidFill>
            <a:latin typeface="Monotype Corsiva" panose="03010101010201010101" pitchFamily="66" charset="0"/>
          </a:endParaRPr>
        </a:p>
      </dgm:t>
    </dgm:pt>
    <dgm:pt modelId="{A6933DC9-8477-4234-8A85-2417E40DF666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Monotype Corsiva" panose="03010101010201010101" pitchFamily="66" charset="0"/>
            </a:rPr>
            <a:t>Владение математическим языком</a:t>
          </a:r>
          <a:endParaRPr lang="ru-RU" b="1" dirty="0">
            <a:solidFill>
              <a:srgbClr val="FF0000"/>
            </a:solidFill>
            <a:latin typeface="Monotype Corsiva" panose="03010101010201010101" pitchFamily="66" charset="0"/>
          </a:endParaRPr>
        </a:p>
      </dgm:t>
    </dgm:pt>
    <dgm:pt modelId="{753094DF-9217-4AAC-BEB8-ACFFB6AD4713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Математическая грамотность</a:t>
          </a:r>
          <a:endParaRPr lang="ru-RU" sz="2400" b="1" dirty="0"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gm:t>
    </dgm:pt>
    <dgm:pt modelId="{D94D5AC6-8AAF-47BA-A42D-8BC07366C416}" type="sibTrans" cxnId="{F68E8CBF-EBA0-49F8-8E64-AF792675DD84}">
      <dgm:prSet/>
      <dgm:spPr/>
      <dgm:t>
        <a:bodyPr/>
        <a:lstStyle/>
        <a:p>
          <a:endParaRPr lang="ru-RU"/>
        </a:p>
      </dgm:t>
    </dgm:pt>
    <dgm:pt modelId="{3DF884D8-31AF-4A30-A09E-94A08859423D}" type="parTrans" cxnId="{F68E8CBF-EBA0-49F8-8E64-AF792675DD84}">
      <dgm:prSet/>
      <dgm:spPr/>
      <dgm:t>
        <a:bodyPr/>
        <a:lstStyle/>
        <a:p>
          <a:endParaRPr lang="ru-RU"/>
        </a:p>
      </dgm:t>
    </dgm:pt>
    <dgm:pt modelId="{77866511-EF2D-463E-BF15-5089494FE371}" type="sibTrans" cxnId="{EC0ADC42-5198-4E79-AEE2-64E47D459E78}">
      <dgm:prSet/>
      <dgm:spPr/>
      <dgm:t>
        <a:bodyPr/>
        <a:lstStyle/>
        <a:p>
          <a:endParaRPr lang="ru-RU"/>
        </a:p>
      </dgm:t>
    </dgm:pt>
    <dgm:pt modelId="{4D11A608-FA58-487E-9876-677846F64CD5}" type="parTrans" cxnId="{EC0ADC42-5198-4E79-AEE2-64E47D459E78}">
      <dgm:prSet/>
      <dgm:spPr/>
      <dgm:t>
        <a:bodyPr/>
        <a:lstStyle/>
        <a:p>
          <a:endParaRPr lang="ru-RU"/>
        </a:p>
      </dgm:t>
    </dgm:pt>
    <dgm:pt modelId="{3F3B8C04-D846-4B70-913B-1E540E456268}" type="sibTrans" cxnId="{586BBDB6-0886-457A-8609-9A86E3A03D55}">
      <dgm:prSet/>
      <dgm:spPr/>
      <dgm:t>
        <a:bodyPr/>
        <a:lstStyle/>
        <a:p>
          <a:endParaRPr lang="ru-RU"/>
        </a:p>
      </dgm:t>
    </dgm:pt>
    <dgm:pt modelId="{640A8111-D3A1-4BBF-9E1C-14D0ECEF3D86}" type="parTrans" cxnId="{586BBDB6-0886-457A-8609-9A86E3A03D55}">
      <dgm:prSet/>
      <dgm:spPr/>
      <dgm:t>
        <a:bodyPr/>
        <a:lstStyle/>
        <a:p>
          <a:endParaRPr lang="ru-RU"/>
        </a:p>
      </dgm:t>
    </dgm:pt>
    <dgm:pt modelId="{B14102A9-35FB-4D93-9FD9-9F34226067EC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Monotype Corsiva" panose="03010101010201010101" pitchFamily="66" charset="0"/>
            </a:rPr>
            <a:t>Грамотность письма</a:t>
          </a:r>
          <a:endParaRPr lang="ru-RU" b="1" dirty="0">
            <a:solidFill>
              <a:srgbClr val="FF0000"/>
            </a:solidFill>
            <a:latin typeface="Monotype Corsiva" panose="03010101010201010101" pitchFamily="66" charset="0"/>
          </a:endParaRPr>
        </a:p>
      </dgm:t>
    </dgm:pt>
    <dgm:pt modelId="{9CEB72E5-C1FD-491A-AF9F-130592345374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latin typeface="Monotype Corsiva" panose="03010101010201010101" pitchFamily="66" charset="0"/>
            </a:rPr>
            <a:t>Грамотность чтения</a:t>
          </a:r>
          <a:endParaRPr lang="ru-RU" b="1" dirty="0">
            <a:solidFill>
              <a:srgbClr val="FF0000"/>
            </a:solidFill>
            <a:latin typeface="Monotype Corsiva" panose="03010101010201010101" pitchFamily="66" charset="0"/>
          </a:endParaRPr>
        </a:p>
      </dgm:t>
    </dgm:pt>
    <dgm:pt modelId="{4CE5232A-15E2-4B96-9CC7-D792CC288EBC}">
      <dgm:prSet phldrT="[Текст]" custT="1"/>
      <dgm:spPr/>
      <dgm:t>
        <a:bodyPr/>
        <a:lstStyle/>
        <a:p>
          <a:r>
            <a:rPr lang="kk-KZ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Грамотность чтения и письма</a:t>
          </a:r>
          <a:endParaRPr lang="ru-RU" sz="2400" b="1" dirty="0"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gm:t>
    </dgm:pt>
    <dgm:pt modelId="{830FCA52-24BE-4C1F-BD2B-15957200C31F}" type="sibTrans" cxnId="{CECE153D-EA7E-48B8-BA00-28DCD26381A7}">
      <dgm:prSet/>
      <dgm:spPr/>
      <dgm:t>
        <a:bodyPr/>
        <a:lstStyle/>
        <a:p>
          <a:endParaRPr lang="ru-RU"/>
        </a:p>
      </dgm:t>
    </dgm:pt>
    <dgm:pt modelId="{3A7AD004-8354-400A-B605-649461880B7E}" type="parTrans" cxnId="{CECE153D-EA7E-48B8-BA00-28DCD26381A7}">
      <dgm:prSet/>
      <dgm:spPr/>
      <dgm:t>
        <a:bodyPr/>
        <a:lstStyle/>
        <a:p>
          <a:endParaRPr lang="ru-RU"/>
        </a:p>
      </dgm:t>
    </dgm:pt>
    <dgm:pt modelId="{9BE3D5EE-4848-4633-8046-FC389DE7F544}" type="sibTrans" cxnId="{ECD50859-08F4-4CB5-90B8-CDA0A67DDA09}">
      <dgm:prSet/>
      <dgm:spPr/>
      <dgm:t>
        <a:bodyPr/>
        <a:lstStyle/>
        <a:p>
          <a:endParaRPr lang="ru-RU"/>
        </a:p>
      </dgm:t>
    </dgm:pt>
    <dgm:pt modelId="{0E47DBB2-F5D5-4345-92D4-4094F8937A99}" type="parTrans" cxnId="{ECD50859-08F4-4CB5-90B8-CDA0A67DDA09}">
      <dgm:prSet/>
      <dgm:spPr/>
      <dgm:t>
        <a:bodyPr/>
        <a:lstStyle/>
        <a:p>
          <a:endParaRPr lang="ru-RU"/>
        </a:p>
      </dgm:t>
    </dgm:pt>
    <dgm:pt modelId="{3612BA7A-E48B-48E3-9A15-0B39292D45CF}" type="sibTrans" cxnId="{4F605B26-39F7-4277-BE5B-76236CC4FB0E}">
      <dgm:prSet/>
      <dgm:spPr/>
      <dgm:t>
        <a:bodyPr/>
        <a:lstStyle/>
        <a:p>
          <a:endParaRPr lang="ru-RU"/>
        </a:p>
      </dgm:t>
    </dgm:pt>
    <dgm:pt modelId="{68BF5D7B-0890-4E6C-9FAF-84330AB8EA9C}" type="parTrans" cxnId="{4F605B26-39F7-4277-BE5B-76236CC4FB0E}">
      <dgm:prSet/>
      <dgm:spPr/>
      <dgm:t>
        <a:bodyPr/>
        <a:lstStyle/>
        <a:p>
          <a:endParaRPr lang="ru-RU"/>
        </a:p>
      </dgm:t>
    </dgm:pt>
    <dgm:pt modelId="{01B94026-44CE-42F2-9665-9E16342DCF96}" type="pres">
      <dgm:prSet presAssocID="{FE2ECF4D-C7DD-4D6D-B954-6386F8E3538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880EED-61D7-4A8B-9C4B-A05117C75652}" type="pres">
      <dgm:prSet presAssocID="{4CE5232A-15E2-4B96-9CC7-D792CC288EBC}" presName="compNode" presStyleCnt="0"/>
      <dgm:spPr/>
    </dgm:pt>
    <dgm:pt modelId="{B2C546F1-E6B8-4F38-94F6-5841A1E8F9A8}" type="pres">
      <dgm:prSet presAssocID="{4CE5232A-15E2-4B96-9CC7-D792CC288EBC}" presName="aNode" presStyleLbl="bgShp" presStyleIdx="0" presStyleCnt="3"/>
      <dgm:spPr/>
      <dgm:t>
        <a:bodyPr/>
        <a:lstStyle/>
        <a:p>
          <a:endParaRPr lang="ru-RU"/>
        </a:p>
      </dgm:t>
    </dgm:pt>
    <dgm:pt modelId="{9B0D3291-0BCF-485E-A29E-11934D6BD3AE}" type="pres">
      <dgm:prSet presAssocID="{4CE5232A-15E2-4B96-9CC7-D792CC288EBC}" presName="textNode" presStyleLbl="bgShp" presStyleIdx="0" presStyleCnt="3"/>
      <dgm:spPr/>
      <dgm:t>
        <a:bodyPr/>
        <a:lstStyle/>
        <a:p>
          <a:endParaRPr lang="ru-RU"/>
        </a:p>
      </dgm:t>
    </dgm:pt>
    <dgm:pt modelId="{2C3EF395-88C3-4695-B836-34D11F486876}" type="pres">
      <dgm:prSet presAssocID="{4CE5232A-15E2-4B96-9CC7-D792CC288EBC}" presName="compChildNode" presStyleCnt="0"/>
      <dgm:spPr/>
    </dgm:pt>
    <dgm:pt modelId="{1A74AE51-EFFB-4842-A8CE-F93EF9DD5F8B}" type="pres">
      <dgm:prSet presAssocID="{4CE5232A-15E2-4B96-9CC7-D792CC288EBC}" presName="theInnerList" presStyleCnt="0"/>
      <dgm:spPr/>
    </dgm:pt>
    <dgm:pt modelId="{062827D4-D99B-4595-83DA-00F61B308C12}" type="pres">
      <dgm:prSet presAssocID="{9CEB72E5-C1FD-491A-AF9F-130592345374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992CA-5AD1-4B80-8B36-4D38C8033E51}" type="pres">
      <dgm:prSet presAssocID="{9CEB72E5-C1FD-491A-AF9F-130592345374}" presName="aSpace2" presStyleCnt="0"/>
      <dgm:spPr/>
    </dgm:pt>
    <dgm:pt modelId="{580A49A0-D917-4006-A27A-F5F58919F7D1}" type="pres">
      <dgm:prSet presAssocID="{B14102A9-35FB-4D93-9FD9-9F34226067EC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EDAD1-C08C-4E84-B4ED-1B96D26FC96F}" type="pres">
      <dgm:prSet presAssocID="{4CE5232A-15E2-4B96-9CC7-D792CC288EBC}" presName="aSpace" presStyleCnt="0"/>
      <dgm:spPr/>
    </dgm:pt>
    <dgm:pt modelId="{B5B6A74E-91A6-49DA-89DE-723B811F8E80}" type="pres">
      <dgm:prSet presAssocID="{753094DF-9217-4AAC-BEB8-ACFFB6AD4713}" presName="compNode" presStyleCnt="0"/>
      <dgm:spPr/>
    </dgm:pt>
    <dgm:pt modelId="{AD269F6F-D733-489B-8F32-BFE83B9E4A55}" type="pres">
      <dgm:prSet presAssocID="{753094DF-9217-4AAC-BEB8-ACFFB6AD4713}" presName="aNode" presStyleLbl="bgShp" presStyleIdx="1" presStyleCnt="3" custScaleX="106337"/>
      <dgm:spPr/>
      <dgm:t>
        <a:bodyPr/>
        <a:lstStyle/>
        <a:p>
          <a:endParaRPr lang="ru-RU"/>
        </a:p>
      </dgm:t>
    </dgm:pt>
    <dgm:pt modelId="{745CA056-07E5-42A7-A93F-B0029730BB5D}" type="pres">
      <dgm:prSet presAssocID="{753094DF-9217-4AAC-BEB8-ACFFB6AD4713}" presName="textNode" presStyleLbl="bgShp" presStyleIdx="1" presStyleCnt="3"/>
      <dgm:spPr/>
      <dgm:t>
        <a:bodyPr/>
        <a:lstStyle/>
        <a:p>
          <a:endParaRPr lang="ru-RU"/>
        </a:p>
      </dgm:t>
    </dgm:pt>
    <dgm:pt modelId="{35177AB4-37C1-4C15-AEE0-9F9FBD76A836}" type="pres">
      <dgm:prSet presAssocID="{753094DF-9217-4AAC-BEB8-ACFFB6AD4713}" presName="compChildNode" presStyleCnt="0"/>
      <dgm:spPr/>
    </dgm:pt>
    <dgm:pt modelId="{AE5F0E80-E8B5-4FA7-86C1-DE19B97A3D7D}" type="pres">
      <dgm:prSet presAssocID="{753094DF-9217-4AAC-BEB8-ACFFB6AD4713}" presName="theInnerList" presStyleCnt="0"/>
      <dgm:spPr/>
    </dgm:pt>
    <dgm:pt modelId="{BBF6C450-31B9-490A-AECA-2E218FD98BC5}" type="pres">
      <dgm:prSet presAssocID="{A6933DC9-8477-4234-8A85-2417E40DF666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89000-0869-4356-9C28-B31E0DA5614D}" type="pres">
      <dgm:prSet presAssocID="{A6933DC9-8477-4234-8A85-2417E40DF666}" presName="aSpace2" presStyleCnt="0"/>
      <dgm:spPr/>
    </dgm:pt>
    <dgm:pt modelId="{D4A76FF8-91D0-4A96-BC8F-D5D8A462E669}" type="pres">
      <dgm:prSet presAssocID="{50B0522F-3A85-4CB7-968E-2DF3FB3D28B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FE355-60FD-4607-A353-F921531405E5}" type="pres">
      <dgm:prSet presAssocID="{753094DF-9217-4AAC-BEB8-ACFFB6AD4713}" presName="aSpace" presStyleCnt="0"/>
      <dgm:spPr/>
    </dgm:pt>
    <dgm:pt modelId="{3F65E41A-CE3C-446E-A7A7-20E9EAD57945}" type="pres">
      <dgm:prSet presAssocID="{CEE3781B-0C71-49B6-BDBB-4DFFEB7DFB61}" presName="compNode" presStyleCnt="0"/>
      <dgm:spPr/>
    </dgm:pt>
    <dgm:pt modelId="{FDBF1CB3-3EFC-4F25-9EC5-1A7DA89890F8}" type="pres">
      <dgm:prSet presAssocID="{CEE3781B-0C71-49B6-BDBB-4DFFEB7DFB61}" presName="aNode" presStyleLbl="bgShp" presStyleIdx="2" presStyleCnt="3"/>
      <dgm:spPr/>
      <dgm:t>
        <a:bodyPr/>
        <a:lstStyle/>
        <a:p>
          <a:endParaRPr lang="ru-RU"/>
        </a:p>
      </dgm:t>
    </dgm:pt>
    <dgm:pt modelId="{14AFCF58-AEA8-4298-93FB-E72A771B1FFF}" type="pres">
      <dgm:prSet presAssocID="{CEE3781B-0C71-49B6-BDBB-4DFFEB7DFB61}" presName="textNode" presStyleLbl="bgShp" presStyleIdx="2" presStyleCnt="3"/>
      <dgm:spPr/>
      <dgm:t>
        <a:bodyPr/>
        <a:lstStyle/>
        <a:p>
          <a:endParaRPr lang="ru-RU"/>
        </a:p>
      </dgm:t>
    </dgm:pt>
    <dgm:pt modelId="{81C6F31C-4713-430A-B29A-55F2A6D8775E}" type="pres">
      <dgm:prSet presAssocID="{CEE3781B-0C71-49B6-BDBB-4DFFEB7DFB61}" presName="compChildNode" presStyleCnt="0"/>
      <dgm:spPr/>
    </dgm:pt>
    <dgm:pt modelId="{8CB4FD41-989A-4AE8-9643-32F4C062E230}" type="pres">
      <dgm:prSet presAssocID="{CEE3781B-0C71-49B6-BDBB-4DFFEB7DFB61}" presName="theInnerList" presStyleCnt="0"/>
      <dgm:spPr/>
    </dgm:pt>
    <dgm:pt modelId="{3CD95078-ADAF-4EF7-8AB0-8F7CD1CB08D8}" type="pres">
      <dgm:prSet presAssocID="{9D2D13F2-3EB8-47F0-8CA3-2228CA1C6D5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7BBA8-3F63-450D-A4D6-B8E1051B5CC5}" type="pres">
      <dgm:prSet presAssocID="{9D2D13F2-3EB8-47F0-8CA3-2228CA1C6D56}" presName="aSpace2" presStyleCnt="0"/>
      <dgm:spPr/>
    </dgm:pt>
    <dgm:pt modelId="{9FE64D13-375F-4CAA-843C-783E981DE753}" type="pres">
      <dgm:prSet presAssocID="{44C1FBE3-ABB0-4FA8-9A4F-4E55458D92C0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758D64-D653-4E37-8F72-E7D17ECC048B}" type="presOf" srcId="{9CEB72E5-C1FD-491A-AF9F-130592345374}" destId="{062827D4-D99B-4595-83DA-00F61B308C12}" srcOrd="0" destOrd="0" presId="urn:microsoft.com/office/officeart/2005/8/layout/lProcess2"/>
    <dgm:cxn modelId="{8067798D-6E7F-4CF6-ABB7-723652B0F704}" type="presOf" srcId="{CEE3781B-0C71-49B6-BDBB-4DFFEB7DFB61}" destId="{14AFCF58-AEA8-4298-93FB-E72A771B1FFF}" srcOrd="1" destOrd="0" presId="urn:microsoft.com/office/officeart/2005/8/layout/lProcess2"/>
    <dgm:cxn modelId="{4F605B26-39F7-4277-BE5B-76236CC4FB0E}" srcId="{4CE5232A-15E2-4B96-9CC7-D792CC288EBC}" destId="{9CEB72E5-C1FD-491A-AF9F-130592345374}" srcOrd="0" destOrd="0" parTransId="{68BF5D7B-0890-4E6C-9FAF-84330AB8EA9C}" sibTransId="{3612BA7A-E48B-48E3-9A15-0B39292D45CF}"/>
    <dgm:cxn modelId="{07AC140D-8618-4A1D-B620-D670E279E362}" type="presOf" srcId="{4CE5232A-15E2-4B96-9CC7-D792CC288EBC}" destId="{B2C546F1-E6B8-4F38-94F6-5841A1E8F9A8}" srcOrd="0" destOrd="0" presId="urn:microsoft.com/office/officeart/2005/8/layout/lProcess2"/>
    <dgm:cxn modelId="{972FAAD7-AC52-46EE-AED2-5BFBC5475A74}" srcId="{FE2ECF4D-C7DD-4D6D-B954-6386F8E3538D}" destId="{CEE3781B-0C71-49B6-BDBB-4DFFEB7DFB61}" srcOrd="2" destOrd="0" parTransId="{7F5D1F86-5440-4C2D-B596-BEC3ADCB23EA}" sibTransId="{C3EEA773-8689-4992-822F-BE0053DF1338}"/>
    <dgm:cxn modelId="{4832787A-215C-42EE-A742-7F102434C288}" srcId="{CEE3781B-0C71-49B6-BDBB-4DFFEB7DFB61}" destId="{9D2D13F2-3EB8-47F0-8CA3-2228CA1C6D56}" srcOrd="0" destOrd="0" parTransId="{14F91D43-6859-4E17-A36E-97D2D24CA3E9}" sibTransId="{96BF65A5-615C-4A82-90F6-05FE784244C5}"/>
    <dgm:cxn modelId="{EC0ADC42-5198-4E79-AEE2-64E47D459E78}" srcId="{753094DF-9217-4AAC-BEB8-ACFFB6AD4713}" destId="{50B0522F-3A85-4CB7-968E-2DF3FB3D28B9}" srcOrd="1" destOrd="0" parTransId="{4D11A608-FA58-487E-9876-677846F64CD5}" sibTransId="{77866511-EF2D-463E-BF15-5089494FE371}"/>
    <dgm:cxn modelId="{F87E9CD5-0BCA-4D84-912A-3C156DFF329A}" type="presOf" srcId="{4CE5232A-15E2-4B96-9CC7-D792CC288EBC}" destId="{9B0D3291-0BCF-485E-A29E-11934D6BD3AE}" srcOrd="1" destOrd="0" presId="urn:microsoft.com/office/officeart/2005/8/layout/lProcess2"/>
    <dgm:cxn modelId="{EF39045F-E9B3-43CA-8143-FC451AE6528C}" type="presOf" srcId="{B14102A9-35FB-4D93-9FD9-9F34226067EC}" destId="{580A49A0-D917-4006-A27A-F5F58919F7D1}" srcOrd="0" destOrd="0" presId="urn:microsoft.com/office/officeart/2005/8/layout/lProcess2"/>
    <dgm:cxn modelId="{586BBDB6-0886-457A-8609-9A86E3A03D55}" srcId="{753094DF-9217-4AAC-BEB8-ACFFB6AD4713}" destId="{A6933DC9-8477-4234-8A85-2417E40DF666}" srcOrd="0" destOrd="0" parTransId="{640A8111-D3A1-4BBF-9E1C-14D0ECEF3D86}" sibTransId="{3F3B8C04-D846-4B70-913B-1E540E456268}"/>
    <dgm:cxn modelId="{F68E8CBF-EBA0-49F8-8E64-AF792675DD84}" srcId="{FE2ECF4D-C7DD-4D6D-B954-6386F8E3538D}" destId="{753094DF-9217-4AAC-BEB8-ACFFB6AD4713}" srcOrd="1" destOrd="0" parTransId="{3DF884D8-31AF-4A30-A09E-94A08859423D}" sibTransId="{D94D5AC6-8AAF-47BA-A42D-8BC07366C416}"/>
    <dgm:cxn modelId="{A2B0562B-752D-43DA-90D9-D3E61C0A656C}" type="presOf" srcId="{CEE3781B-0C71-49B6-BDBB-4DFFEB7DFB61}" destId="{FDBF1CB3-3EFC-4F25-9EC5-1A7DA89890F8}" srcOrd="0" destOrd="0" presId="urn:microsoft.com/office/officeart/2005/8/layout/lProcess2"/>
    <dgm:cxn modelId="{2D0EDBB6-46D7-4571-AA41-F2B101C50E2B}" srcId="{CEE3781B-0C71-49B6-BDBB-4DFFEB7DFB61}" destId="{44C1FBE3-ABB0-4FA8-9A4F-4E55458D92C0}" srcOrd="1" destOrd="0" parTransId="{A34B05AE-82B1-4EC6-B7D3-A07ECBDA1DBE}" sibTransId="{5D4D14A1-E673-4D26-895D-240191BC0C12}"/>
    <dgm:cxn modelId="{CECE153D-EA7E-48B8-BA00-28DCD26381A7}" srcId="{FE2ECF4D-C7DD-4D6D-B954-6386F8E3538D}" destId="{4CE5232A-15E2-4B96-9CC7-D792CC288EBC}" srcOrd="0" destOrd="0" parTransId="{3A7AD004-8354-400A-B605-649461880B7E}" sibTransId="{830FCA52-24BE-4C1F-BD2B-15957200C31F}"/>
    <dgm:cxn modelId="{4A1BBBC1-27F8-4A94-9B49-45354B7CB912}" type="presOf" srcId="{A6933DC9-8477-4234-8A85-2417E40DF666}" destId="{BBF6C450-31B9-490A-AECA-2E218FD98BC5}" srcOrd="0" destOrd="0" presId="urn:microsoft.com/office/officeart/2005/8/layout/lProcess2"/>
    <dgm:cxn modelId="{2C833F44-A642-4D40-B7F0-1DBF03037972}" type="presOf" srcId="{9D2D13F2-3EB8-47F0-8CA3-2228CA1C6D56}" destId="{3CD95078-ADAF-4EF7-8AB0-8F7CD1CB08D8}" srcOrd="0" destOrd="0" presId="urn:microsoft.com/office/officeart/2005/8/layout/lProcess2"/>
    <dgm:cxn modelId="{A73F2630-CE7F-4FDC-9BA8-677B686A509F}" type="presOf" srcId="{44C1FBE3-ABB0-4FA8-9A4F-4E55458D92C0}" destId="{9FE64D13-375F-4CAA-843C-783E981DE753}" srcOrd="0" destOrd="0" presId="urn:microsoft.com/office/officeart/2005/8/layout/lProcess2"/>
    <dgm:cxn modelId="{358BB853-F81F-4FC0-A135-83164A3EDD8E}" type="presOf" srcId="{50B0522F-3A85-4CB7-968E-2DF3FB3D28B9}" destId="{D4A76FF8-91D0-4A96-BC8F-D5D8A462E669}" srcOrd="0" destOrd="0" presId="urn:microsoft.com/office/officeart/2005/8/layout/lProcess2"/>
    <dgm:cxn modelId="{003C3CD1-09B3-4E07-A674-9D71BC8907FA}" type="presOf" srcId="{753094DF-9217-4AAC-BEB8-ACFFB6AD4713}" destId="{745CA056-07E5-42A7-A93F-B0029730BB5D}" srcOrd="1" destOrd="0" presId="urn:microsoft.com/office/officeart/2005/8/layout/lProcess2"/>
    <dgm:cxn modelId="{ECD50859-08F4-4CB5-90B8-CDA0A67DDA09}" srcId="{4CE5232A-15E2-4B96-9CC7-D792CC288EBC}" destId="{B14102A9-35FB-4D93-9FD9-9F34226067EC}" srcOrd="1" destOrd="0" parTransId="{0E47DBB2-F5D5-4345-92D4-4094F8937A99}" sibTransId="{9BE3D5EE-4848-4633-8046-FC389DE7F544}"/>
    <dgm:cxn modelId="{E4D4FBC1-06D3-496B-BC42-0741A146BB02}" type="presOf" srcId="{753094DF-9217-4AAC-BEB8-ACFFB6AD4713}" destId="{AD269F6F-D733-489B-8F32-BFE83B9E4A55}" srcOrd="0" destOrd="0" presId="urn:microsoft.com/office/officeart/2005/8/layout/lProcess2"/>
    <dgm:cxn modelId="{51188982-73F9-40C8-AA75-5342703F8ACD}" type="presOf" srcId="{FE2ECF4D-C7DD-4D6D-B954-6386F8E3538D}" destId="{01B94026-44CE-42F2-9665-9E16342DCF96}" srcOrd="0" destOrd="0" presId="urn:microsoft.com/office/officeart/2005/8/layout/lProcess2"/>
    <dgm:cxn modelId="{33EBF368-DDFF-492B-B4C1-302F70837E32}" type="presParOf" srcId="{01B94026-44CE-42F2-9665-9E16342DCF96}" destId="{08880EED-61D7-4A8B-9C4B-A05117C75652}" srcOrd="0" destOrd="0" presId="urn:microsoft.com/office/officeart/2005/8/layout/lProcess2"/>
    <dgm:cxn modelId="{D666E2DD-E076-4CF9-BD27-537EEBA1C61B}" type="presParOf" srcId="{08880EED-61D7-4A8B-9C4B-A05117C75652}" destId="{B2C546F1-E6B8-4F38-94F6-5841A1E8F9A8}" srcOrd="0" destOrd="0" presId="urn:microsoft.com/office/officeart/2005/8/layout/lProcess2"/>
    <dgm:cxn modelId="{80B8F750-A141-4154-9428-F19EFB0E6FED}" type="presParOf" srcId="{08880EED-61D7-4A8B-9C4B-A05117C75652}" destId="{9B0D3291-0BCF-485E-A29E-11934D6BD3AE}" srcOrd="1" destOrd="0" presId="urn:microsoft.com/office/officeart/2005/8/layout/lProcess2"/>
    <dgm:cxn modelId="{AAEA6CC4-9D6E-45DB-9981-07E91F12BBF5}" type="presParOf" srcId="{08880EED-61D7-4A8B-9C4B-A05117C75652}" destId="{2C3EF395-88C3-4695-B836-34D11F486876}" srcOrd="2" destOrd="0" presId="urn:microsoft.com/office/officeart/2005/8/layout/lProcess2"/>
    <dgm:cxn modelId="{FD1969D1-A388-499D-AE7C-0A140E769C03}" type="presParOf" srcId="{2C3EF395-88C3-4695-B836-34D11F486876}" destId="{1A74AE51-EFFB-4842-A8CE-F93EF9DD5F8B}" srcOrd="0" destOrd="0" presId="urn:microsoft.com/office/officeart/2005/8/layout/lProcess2"/>
    <dgm:cxn modelId="{730B4D02-C941-404C-B409-01C3BBCFF50C}" type="presParOf" srcId="{1A74AE51-EFFB-4842-A8CE-F93EF9DD5F8B}" destId="{062827D4-D99B-4595-83DA-00F61B308C12}" srcOrd="0" destOrd="0" presId="urn:microsoft.com/office/officeart/2005/8/layout/lProcess2"/>
    <dgm:cxn modelId="{1108B5BB-D930-4757-AE66-5EC20B1BA4D9}" type="presParOf" srcId="{1A74AE51-EFFB-4842-A8CE-F93EF9DD5F8B}" destId="{F6E992CA-5AD1-4B80-8B36-4D38C8033E51}" srcOrd="1" destOrd="0" presId="urn:microsoft.com/office/officeart/2005/8/layout/lProcess2"/>
    <dgm:cxn modelId="{E5A2FABE-0496-49C8-BC26-CE73DD90337D}" type="presParOf" srcId="{1A74AE51-EFFB-4842-A8CE-F93EF9DD5F8B}" destId="{580A49A0-D917-4006-A27A-F5F58919F7D1}" srcOrd="2" destOrd="0" presId="urn:microsoft.com/office/officeart/2005/8/layout/lProcess2"/>
    <dgm:cxn modelId="{E3DBDFD9-FC09-45DD-985A-044D1A563ECB}" type="presParOf" srcId="{01B94026-44CE-42F2-9665-9E16342DCF96}" destId="{EBFEDAD1-C08C-4E84-B4ED-1B96D26FC96F}" srcOrd="1" destOrd="0" presId="urn:microsoft.com/office/officeart/2005/8/layout/lProcess2"/>
    <dgm:cxn modelId="{C6D3F219-EB4A-496E-9871-A6A9F3EC8904}" type="presParOf" srcId="{01B94026-44CE-42F2-9665-9E16342DCF96}" destId="{B5B6A74E-91A6-49DA-89DE-723B811F8E80}" srcOrd="2" destOrd="0" presId="urn:microsoft.com/office/officeart/2005/8/layout/lProcess2"/>
    <dgm:cxn modelId="{25699D73-CF5B-428F-9015-7C6D44941B7B}" type="presParOf" srcId="{B5B6A74E-91A6-49DA-89DE-723B811F8E80}" destId="{AD269F6F-D733-489B-8F32-BFE83B9E4A55}" srcOrd="0" destOrd="0" presId="urn:microsoft.com/office/officeart/2005/8/layout/lProcess2"/>
    <dgm:cxn modelId="{A8BB27DD-FD82-4A1E-9DEE-3670C3164D07}" type="presParOf" srcId="{B5B6A74E-91A6-49DA-89DE-723B811F8E80}" destId="{745CA056-07E5-42A7-A93F-B0029730BB5D}" srcOrd="1" destOrd="0" presId="urn:microsoft.com/office/officeart/2005/8/layout/lProcess2"/>
    <dgm:cxn modelId="{D951DFB6-72FE-45D1-9126-BC9C49CAC4AD}" type="presParOf" srcId="{B5B6A74E-91A6-49DA-89DE-723B811F8E80}" destId="{35177AB4-37C1-4C15-AEE0-9F9FBD76A836}" srcOrd="2" destOrd="0" presId="urn:microsoft.com/office/officeart/2005/8/layout/lProcess2"/>
    <dgm:cxn modelId="{A9241D0C-C55D-47A6-A242-96DEA711F812}" type="presParOf" srcId="{35177AB4-37C1-4C15-AEE0-9F9FBD76A836}" destId="{AE5F0E80-E8B5-4FA7-86C1-DE19B97A3D7D}" srcOrd="0" destOrd="0" presId="urn:microsoft.com/office/officeart/2005/8/layout/lProcess2"/>
    <dgm:cxn modelId="{04BFD4A6-1E3F-4EC7-82B3-183D4AF7A573}" type="presParOf" srcId="{AE5F0E80-E8B5-4FA7-86C1-DE19B97A3D7D}" destId="{BBF6C450-31B9-490A-AECA-2E218FD98BC5}" srcOrd="0" destOrd="0" presId="urn:microsoft.com/office/officeart/2005/8/layout/lProcess2"/>
    <dgm:cxn modelId="{4C80C570-D58C-4D78-BD50-4AE3AF853F6C}" type="presParOf" srcId="{AE5F0E80-E8B5-4FA7-86C1-DE19B97A3D7D}" destId="{06489000-0869-4356-9C28-B31E0DA5614D}" srcOrd="1" destOrd="0" presId="urn:microsoft.com/office/officeart/2005/8/layout/lProcess2"/>
    <dgm:cxn modelId="{16F8A7E5-7E99-497F-BD54-47BF577085C4}" type="presParOf" srcId="{AE5F0E80-E8B5-4FA7-86C1-DE19B97A3D7D}" destId="{D4A76FF8-91D0-4A96-BC8F-D5D8A462E669}" srcOrd="2" destOrd="0" presId="urn:microsoft.com/office/officeart/2005/8/layout/lProcess2"/>
    <dgm:cxn modelId="{363590E1-E922-4122-BFBF-792BB271F139}" type="presParOf" srcId="{01B94026-44CE-42F2-9665-9E16342DCF96}" destId="{BC9FE355-60FD-4607-A353-F921531405E5}" srcOrd="3" destOrd="0" presId="urn:microsoft.com/office/officeart/2005/8/layout/lProcess2"/>
    <dgm:cxn modelId="{DC82DFD1-1747-4EF2-89BE-B9756BCB7CBD}" type="presParOf" srcId="{01B94026-44CE-42F2-9665-9E16342DCF96}" destId="{3F65E41A-CE3C-446E-A7A7-20E9EAD57945}" srcOrd="4" destOrd="0" presId="urn:microsoft.com/office/officeart/2005/8/layout/lProcess2"/>
    <dgm:cxn modelId="{E8A2A151-B092-4345-8705-49306F550519}" type="presParOf" srcId="{3F65E41A-CE3C-446E-A7A7-20E9EAD57945}" destId="{FDBF1CB3-3EFC-4F25-9EC5-1A7DA89890F8}" srcOrd="0" destOrd="0" presId="urn:microsoft.com/office/officeart/2005/8/layout/lProcess2"/>
    <dgm:cxn modelId="{07A5C54D-2D0E-4DDC-922E-D0C3A1246E06}" type="presParOf" srcId="{3F65E41A-CE3C-446E-A7A7-20E9EAD57945}" destId="{14AFCF58-AEA8-4298-93FB-E72A771B1FFF}" srcOrd="1" destOrd="0" presId="urn:microsoft.com/office/officeart/2005/8/layout/lProcess2"/>
    <dgm:cxn modelId="{C36CCCD1-2501-4247-8D36-839711DBF513}" type="presParOf" srcId="{3F65E41A-CE3C-446E-A7A7-20E9EAD57945}" destId="{81C6F31C-4713-430A-B29A-55F2A6D8775E}" srcOrd="2" destOrd="0" presId="urn:microsoft.com/office/officeart/2005/8/layout/lProcess2"/>
    <dgm:cxn modelId="{2BB30E9B-56A9-49CF-8781-A02D5485CEDE}" type="presParOf" srcId="{81C6F31C-4713-430A-B29A-55F2A6D8775E}" destId="{8CB4FD41-989A-4AE8-9643-32F4C062E230}" srcOrd="0" destOrd="0" presId="urn:microsoft.com/office/officeart/2005/8/layout/lProcess2"/>
    <dgm:cxn modelId="{B8D4C15B-4C20-40BF-993A-5BDA669A943E}" type="presParOf" srcId="{8CB4FD41-989A-4AE8-9643-32F4C062E230}" destId="{3CD95078-ADAF-4EF7-8AB0-8F7CD1CB08D8}" srcOrd="0" destOrd="0" presId="urn:microsoft.com/office/officeart/2005/8/layout/lProcess2"/>
    <dgm:cxn modelId="{9F64EC6B-91D6-4E1D-925D-F82F66ABE12D}" type="presParOf" srcId="{8CB4FD41-989A-4AE8-9643-32F4C062E230}" destId="{58C7BBA8-3F63-450D-A4D6-B8E1051B5CC5}" srcOrd="1" destOrd="0" presId="urn:microsoft.com/office/officeart/2005/8/layout/lProcess2"/>
    <dgm:cxn modelId="{0B793615-F11F-48AF-A053-86AF1DBEBA75}" type="presParOf" srcId="{8CB4FD41-989A-4AE8-9643-32F4C062E230}" destId="{9FE64D13-375F-4CAA-843C-783E981DE75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BA1BDF-763B-46AE-94B0-649E413AE874}" type="doc">
      <dgm:prSet loTypeId="urn:microsoft.com/office/officeart/2005/8/layout/hList7" loCatId="list" qsTypeId="urn:microsoft.com/office/officeart/2005/8/quickstyle/3d3" qsCatId="3D" csTypeId="urn:microsoft.com/office/officeart/2005/8/colors/colorful5" csCatId="colorful" phldr="1"/>
      <dgm:spPr/>
    </dgm:pt>
    <dgm:pt modelId="{CFD67319-BCEB-415C-9940-B129F83E43B6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Непрерывное использование регионального компонента на уроках</a:t>
          </a:r>
          <a:endParaRPr lang="ru-RU" sz="2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gm:t>
    </dgm:pt>
    <dgm:pt modelId="{9193DDB3-056A-4010-8701-F39637D792C8}" type="parTrans" cxnId="{75ED0C27-5B94-4517-9BEF-A1A5A081C65C}">
      <dgm:prSet/>
      <dgm:spPr/>
      <dgm:t>
        <a:bodyPr/>
        <a:lstStyle/>
        <a:p>
          <a:endParaRPr lang="ru-RU"/>
        </a:p>
      </dgm:t>
    </dgm:pt>
    <dgm:pt modelId="{DFCEBF19-7BFB-43B1-8236-2EBEBF3637C7}" type="sibTrans" cxnId="{75ED0C27-5B94-4517-9BEF-A1A5A081C65C}">
      <dgm:prSet/>
      <dgm:spPr/>
      <dgm:t>
        <a:bodyPr/>
        <a:lstStyle/>
        <a:p>
          <a:endParaRPr lang="ru-RU"/>
        </a:p>
      </dgm:t>
    </dgm:pt>
    <dgm:pt modelId="{63A0B94B-E5C3-4C0F-AF3B-33B9A3E9B37C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Взаимопосещение уроков и обмен опытом</a:t>
          </a:r>
          <a:endParaRPr lang="ru-RU" sz="28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gm:t>
    </dgm:pt>
    <dgm:pt modelId="{B28F5B3B-F219-424E-A41B-CB7391596B7E}" type="parTrans" cxnId="{8A4B3605-9CE6-48F0-A33A-22702C6D363A}">
      <dgm:prSet/>
      <dgm:spPr/>
      <dgm:t>
        <a:bodyPr/>
        <a:lstStyle/>
        <a:p>
          <a:endParaRPr lang="ru-RU"/>
        </a:p>
      </dgm:t>
    </dgm:pt>
    <dgm:pt modelId="{7A3D7B90-7FD5-4B0F-8A3F-8BF4D687BBDA}" type="sibTrans" cxnId="{8A4B3605-9CE6-48F0-A33A-22702C6D363A}">
      <dgm:prSet/>
      <dgm:spPr/>
      <dgm:t>
        <a:bodyPr/>
        <a:lstStyle/>
        <a:p>
          <a:endParaRPr lang="ru-RU"/>
        </a:p>
      </dgm:t>
    </dgm:pt>
    <dgm:pt modelId="{E0CEA92A-D19B-4EE4-8111-D9B33B3E4EF9}">
      <dgm:prSet phldrT="[Текст]"/>
      <dgm:spPr/>
      <dgm:t>
        <a:bodyPr/>
        <a:lstStyle/>
        <a:p>
          <a:r>
            <a:rPr lang="kk-K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Подготовка учащихся к конкурсам различного уровня</a:t>
          </a:r>
          <a:endParaRPr lang="ru-RU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gm:t>
    </dgm:pt>
    <dgm:pt modelId="{5A81E4AD-9D2E-4D69-A242-92D7B1060BF6}" type="parTrans" cxnId="{375A12AC-F804-4E75-A6A2-AAA1621E9E77}">
      <dgm:prSet/>
      <dgm:spPr/>
      <dgm:t>
        <a:bodyPr/>
        <a:lstStyle/>
        <a:p>
          <a:endParaRPr lang="ru-RU"/>
        </a:p>
      </dgm:t>
    </dgm:pt>
    <dgm:pt modelId="{9DE2B1EE-F7EC-4DE9-9EAA-7FF6DF66186C}" type="sibTrans" cxnId="{375A12AC-F804-4E75-A6A2-AAA1621E9E77}">
      <dgm:prSet/>
      <dgm:spPr/>
      <dgm:t>
        <a:bodyPr/>
        <a:lstStyle/>
        <a:p>
          <a:endParaRPr lang="ru-RU"/>
        </a:p>
      </dgm:t>
    </dgm:pt>
    <dgm:pt modelId="{728EA3C5-85B2-448A-B79E-0522FD3C3858}" type="pres">
      <dgm:prSet presAssocID="{11BA1BDF-763B-46AE-94B0-649E413AE874}" presName="Name0" presStyleCnt="0">
        <dgm:presLayoutVars>
          <dgm:dir/>
          <dgm:resizeHandles val="exact"/>
        </dgm:presLayoutVars>
      </dgm:prSet>
      <dgm:spPr/>
    </dgm:pt>
    <dgm:pt modelId="{78880335-FE5A-48A7-899E-864636AEC3DF}" type="pres">
      <dgm:prSet presAssocID="{11BA1BDF-763B-46AE-94B0-649E413AE874}" presName="fgShape" presStyleLbl="fgShp" presStyleIdx="0" presStyleCnt="1"/>
      <dgm:spPr/>
    </dgm:pt>
    <dgm:pt modelId="{1E734E20-FD5A-4BB7-A91A-4B57BA788E17}" type="pres">
      <dgm:prSet presAssocID="{11BA1BDF-763B-46AE-94B0-649E413AE874}" presName="linComp" presStyleCnt="0"/>
      <dgm:spPr/>
    </dgm:pt>
    <dgm:pt modelId="{10123095-D55B-41BE-8E0B-BEB08859B31A}" type="pres">
      <dgm:prSet presAssocID="{CFD67319-BCEB-415C-9940-B129F83E43B6}" presName="compNode" presStyleCnt="0"/>
      <dgm:spPr/>
    </dgm:pt>
    <dgm:pt modelId="{758E8270-2F63-4F69-9C6E-02A1B3E1B748}" type="pres">
      <dgm:prSet presAssocID="{CFD67319-BCEB-415C-9940-B129F83E43B6}" presName="bkgdShape" presStyleLbl="node1" presStyleIdx="0" presStyleCnt="3"/>
      <dgm:spPr/>
      <dgm:t>
        <a:bodyPr/>
        <a:lstStyle/>
        <a:p>
          <a:endParaRPr lang="ru-RU"/>
        </a:p>
      </dgm:t>
    </dgm:pt>
    <dgm:pt modelId="{0CB0E113-D338-4DCE-83A9-4539A54A80B8}" type="pres">
      <dgm:prSet presAssocID="{CFD67319-BCEB-415C-9940-B129F83E43B6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94E32-7C04-4E54-A438-D71419DF1257}" type="pres">
      <dgm:prSet presAssocID="{CFD67319-BCEB-415C-9940-B129F83E43B6}" presName="invisiNode" presStyleLbl="node1" presStyleIdx="0" presStyleCnt="3"/>
      <dgm:spPr/>
    </dgm:pt>
    <dgm:pt modelId="{4BFA815D-A7CB-4703-B16B-465682A6BBFD}" type="pres">
      <dgm:prSet presAssocID="{CFD67319-BCEB-415C-9940-B129F83E43B6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9000" b="-39000"/>
          </a:stretch>
        </a:blipFill>
      </dgm:spPr>
    </dgm:pt>
    <dgm:pt modelId="{E42D6E04-C319-4A93-9E29-9E19F129EAFD}" type="pres">
      <dgm:prSet presAssocID="{DFCEBF19-7BFB-43B1-8236-2EBEBF3637C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9EC8E3-B18B-4C29-8596-F65F088B9826}" type="pres">
      <dgm:prSet presAssocID="{63A0B94B-E5C3-4C0F-AF3B-33B9A3E9B37C}" presName="compNode" presStyleCnt="0"/>
      <dgm:spPr/>
    </dgm:pt>
    <dgm:pt modelId="{E5EB76EA-EBFD-45AC-AE69-789EE6F7C0DE}" type="pres">
      <dgm:prSet presAssocID="{63A0B94B-E5C3-4C0F-AF3B-33B9A3E9B37C}" presName="bkgdShape" presStyleLbl="node1" presStyleIdx="1" presStyleCnt="3" custScaleX="109930"/>
      <dgm:spPr/>
      <dgm:t>
        <a:bodyPr/>
        <a:lstStyle/>
        <a:p>
          <a:endParaRPr lang="ru-RU"/>
        </a:p>
      </dgm:t>
    </dgm:pt>
    <dgm:pt modelId="{2AFC296D-431A-4000-8784-444CDFB58563}" type="pres">
      <dgm:prSet presAssocID="{63A0B94B-E5C3-4C0F-AF3B-33B9A3E9B37C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EF51C-9CF6-448D-8E0E-02689A31764C}" type="pres">
      <dgm:prSet presAssocID="{63A0B94B-E5C3-4C0F-AF3B-33B9A3E9B37C}" presName="invisiNode" presStyleLbl="node1" presStyleIdx="1" presStyleCnt="3"/>
      <dgm:spPr/>
    </dgm:pt>
    <dgm:pt modelId="{B9D5C81C-6A97-439A-B6D2-77D8F0261AE5}" type="pres">
      <dgm:prSet presAssocID="{63A0B94B-E5C3-4C0F-AF3B-33B9A3E9B37C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C98B70C-2904-47A7-B00A-4328C8827A36}" type="pres">
      <dgm:prSet presAssocID="{7A3D7B90-7FD5-4B0F-8A3F-8BF4D687BBD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8A40EFE-1082-4663-B02C-DDE1E4B774E7}" type="pres">
      <dgm:prSet presAssocID="{E0CEA92A-D19B-4EE4-8111-D9B33B3E4EF9}" presName="compNode" presStyleCnt="0"/>
      <dgm:spPr/>
    </dgm:pt>
    <dgm:pt modelId="{E03775AF-FEC8-47BD-8B81-051701A793AC}" type="pres">
      <dgm:prSet presAssocID="{E0CEA92A-D19B-4EE4-8111-D9B33B3E4EF9}" presName="bkgdShape" presStyleLbl="node1" presStyleIdx="2" presStyleCnt="3"/>
      <dgm:spPr/>
      <dgm:t>
        <a:bodyPr/>
        <a:lstStyle/>
        <a:p>
          <a:endParaRPr lang="ru-RU"/>
        </a:p>
      </dgm:t>
    </dgm:pt>
    <dgm:pt modelId="{DADE61B3-4A38-49B7-B34B-FC9D329C057D}" type="pres">
      <dgm:prSet presAssocID="{E0CEA92A-D19B-4EE4-8111-D9B33B3E4EF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B2255-5071-421B-87E9-8743BBD9EAAB}" type="pres">
      <dgm:prSet presAssocID="{E0CEA92A-D19B-4EE4-8111-D9B33B3E4EF9}" presName="invisiNode" presStyleLbl="node1" presStyleIdx="2" presStyleCnt="3"/>
      <dgm:spPr/>
    </dgm:pt>
    <dgm:pt modelId="{3019D6E6-2F80-4200-B872-684708926692}" type="pres">
      <dgm:prSet presAssocID="{E0CEA92A-D19B-4EE4-8111-D9B33B3E4EF9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3378F3C7-2DF0-4FF6-AB87-59C8D9AA53F2}" type="presOf" srcId="{E0CEA92A-D19B-4EE4-8111-D9B33B3E4EF9}" destId="{DADE61B3-4A38-49B7-B34B-FC9D329C057D}" srcOrd="1" destOrd="0" presId="urn:microsoft.com/office/officeart/2005/8/layout/hList7"/>
    <dgm:cxn modelId="{C3458A8F-AC89-4F1C-99C8-5B515B1885EB}" type="presOf" srcId="{63A0B94B-E5C3-4C0F-AF3B-33B9A3E9B37C}" destId="{2AFC296D-431A-4000-8784-444CDFB58563}" srcOrd="1" destOrd="0" presId="urn:microsoft.com/office/officeart/2005/8/layout/hList7"/>
    <dgm:cxn modelId="{DD5AF93D-AA74-4C57-AC13-C4B3C3BF35EF}" type="presOf" srcId="{DFCEBF19-7BFB-43B1-8236-2EBEBF3637C7}" destId="{E42D6E04-C319-4A93-9E29-9E19F129EAFD}" srcOrd="0" destOrd="0" presId="urn:microsoft.com/office/officeart/2005/8/layout/hList7"/>
    <dgm:cxn modelId="{460B9736-7C75-40C7-A4F7-8718576ABB7B}" type="presOf" srcId="{CFD67319-BCEB-415C-9940-B129F83E43B6}" destId="{0CB0E113-D338-4DCE-83A9-4539A54A80B8}" srcOrd="1" destOrd="0" presId="urn:microsoft.com/office/officeart/2005/8/layout/hList7"/>
    <dgm:cxn modelId="{375A12AC-F804-4E75-A6A2-AAA1621E9E77}" srcId="{11BA1BDF-763B-46AE-94B0-649E413AE874}" destId="{E0CEA92A-D19B-4EE4-8111-D9B33B3E4EF9}" srcOrd="2" destOrd="0" parTransId="{5A81E4AD-9D2E-4D69-A242-92D7B1060BF6}" sibTransId="{9DE2B1EE-F7EC-4DE9-9EAA-7FF6DF66186C}"/>
    <dgm:cxn modelId="{7FDC2468-29A5-4F3D-B287-13A245FAF72E}" type="presOf" srcId="{7A3D7B90-7FD5-4B0F-8A3F-8BF4D687BBDA}" destId="{0C98B70C-2904-47A7-B00A-4328C8827A36}" srcOrd="0" destOrd="0" presId="urn:microsoft.com/office/officeart/2005/8/layout/hList7"/>
    <dgm:cxn modelId="{2EDBCF3D-0D4A-4916-8781-9087BE8A5275}" type="presOf" srcId="{CFD67319-BCEB-415C-9940-B129F83E43B6}" destId="{758E8270-2F63-4F69-9C6E-02A1B3E1B748}" srcOrd="0" destOrd="0" presId="urn:microsoft.com/office/officeart/2005/8/layout/hList7"/>
    <dgm:cxn modelId="{75ED0C27-5B94-4517-9BEF-A1A5A081C65C}" srcId="{11BA1BDF-763B-46AE-94B0-649E413AE874}" destId="{CFD67319-BCEB-415C-9940-B129F83E43B6}" srcOrd="0" destOrd="0" parTransId="{9193DDB3-056A-4010-8701-F39637D792C8}" sibTransId="{DFCEBF19-7BFB-43B1-8236-2EBEBF3637C7}"/>
    <dgm:cxn modelId="{EE8D0E6E-5794-4F13-9EF0-9C14F7AC3770}" type="presOf" srcId="{11BA1BDF-763B-46AE-94B0-649E413AE874}" destId="{728EA3C5-85B2-448A-B79E-0522FD3C3858}" srcOrd="0" destOrd="0" presId="urn:microsoft.com/office/officeart/2005/8/layout/hList7"/>
    <dgm:cxn modelId="{164B697C-36DB-4B04-AC99-4B6587D656ED}" type="presOf" srcId="{E0CEA92A-D19B-4EE4-8111-D9B33B3E4EF9}" destId="{E03775AF-FEC8-47BD-8B81-051701A793AC}" srcOrd="0" destOrd="0" presId="urn:microsoft.com/office/officeart/2005/8/layout/hList7"/>
    <dgm:cxn modelId="{8A4B3605-9CE6-48F0-A33A-22702C6D363A}" srcId="{11BA1BDF-763B-46AE-94B0-649E413AE874}" destId="{63A0B94B-E5C3-4C0F-AF3B-33B9A3E9B37C}" srcOrd="1" destOrd="0" parTransId="{B28F5B3B-F219-424E-A41B-CB7391596B7E}" sibTransId="{7A3D7B90-7FD5-4B0F-8A3F-8BF4D687BBDA}"/>
    <dgm:cxn modelId="{FF803A5E-C589-4E43-9CD0-5EE294968512}" type="presOf" srcId="{63A0B94B-E5C3-4C0F-AF3B-33B9A3E9B37C}" destId="{E5EB76EA-EBFD-45AC-AE69-789EE6F7C0DE}" srcOrd="0" destOrd="0" presId="urn:microsoft.com/office/officeart/2005/8/layout/hList7"/>
    <dgm:cxn modelId="{110959F7-15C3-4499-B731-BF88663B2223}" type="presParOf" srcId="{728EA3C5-85B2-448A-B79E-0522FD3C3858}" destId="{78880335-FE5A-48A7-899E-864636AEC3DF}" srcOrd="0" destOrd="0" presId="urn:microsoft.com/office/officeart/2005/8/layout/hList7"/>
    <dgm:cxn modelId="{357E3DA9-FBBF-4BEB-A734-98F9BC398B47}" type="presParOf" srcId="{728EA3C5-85B2-448A-B79E-0522FD3C3858}" destId="{1E734E20-FD5A-4BB7-A91A-4B57BA788E17}" srcOrd="1" destOrd="0" presId="urn:microsoft.com/office/officeart/2005/8/layout/hList7"/>
    <dgm:cxn modelId="{2AFD8499-C22D-4086-A81E-B09249230D64}" type="presParOf" srcId="{1E734E20-FD5A-4BB7-A91A-4B57BA788E17}" destId="{10123095-D55B-41BE-8E0B-BEB08859B31A}" srcOrd="0" destOrd="0" presId="urn:microsoft.com/office/officeart/2005/8/layout/hList7"/>
    <dgm:cxn modelId="{7230B840-2B42-49EF-9EDB-4DADDF7645B9}" type="presParOf" srcId="{10123095-D55B-41BE-8E0B-BEB08859B31A}" destId="{758E8270-2F63-4F69-9C6E-02A1B3E1B748}" srcOrd="0" destOrd="0" presId="urn:microsoft.com/office/officeart/2005/8/layout/hList7"/>
    <dgm:cxn modelId="{5D70E45F-48AB-449C-92D6-A82E487D6746}" type="presParOf" srcId="{10123095-D55B-41BE-8E0B-BEB08859B31A}" destId="{0CB0E113-D338-4DCE-83A9-4539A54A80B8}" srcOrd="1" destOrd="0" presId="urn:microsoft.com/office/officeart/2005/8/layout/hList7"/>
    <dgm:cxn modelId="{C9CA9DF4-47B0-4FA7-83A4-E59C4D026649}" type="presParOf" srcId="{10123095-D55B-41BE-8E0B-BEB08859B31A}" destId="{6DD94E32-7C04-4E54-A438-D71419DF1257}" srcOrd="2" destOrd="0" presId="urn:microsoft.com/office/officeart/2005/8/layout/hList7"/>
    <dgm:cxn modelId="{54D91DD4-8793-40E4-A6B8-FE2D23FE0CB8}" type="presParOf" srcId="{10123095-D55B-41BE-8E0B-BEB08859B31A}" destId="{4BFA815D-A7CB-4703-B16B-465682A6BBFD}" srcOrd="3" destOrd="0" presId="urn:microsoft.com/office/officeart/2005/8/layout/hList7"/>
    <dgm:cxn modelId="{5723FE20-9226-45F4-A859-C4C91A9D53EB}" type="presParOf" srcId="{1E734E20-FD5A-4BB7-A91A-4B57BA788E17}" destId="{E42D6E04-C319-4A93-9E29-9E19F129EAFD}" srcOrd="1" destOrd="0" presId="urn:microsoft.com/office/officeart/2005/8/layout/hList7"/>
    <dgm:cxn modelId="{E84A52D0-DA3C-4C24-8627-6015CD9E518F}" type="presParOf" srcId="{1E734E20-FD5A-4BB7-A91A-4B57BA788E17}" destId="{339EC8E3-B18B-4C29-8596-F65F088B9826}" srcOrd="2" destOrd="0" presId="urn:microsoft.com/office/officeart/2005/8/layout/hList7"/>
    <dgm:cxn modelId="{FAEF2C2D-39AF-43CE-8D5C-5534D0653F8B}" type="presParOf" srcId="{339EC8E3-B18B-4C29-8596-F65F088B9826}" destId="{E5EB76EA-EBFD-45AC-AE69-789EE6F7C0DE}" srcOrd="0" destOrd="0" presId="urn:microsoft.com/office/officeart/2005/8/layout/hList7"/>
    <dgm:cxn modelId="{8714BA16-5432-4FA2-91F5-AB2761CE2A8B}" type="presParOf" srcId="{339EC8E3-B18B-4C29-8596-F65F088B9826}" destId="{2AFC296D-431A-4000-8784-444CDFB58563}" srcOrd="1" destOrd="0" presId="urn:microsoft.com/office/officeart/2005/8/layout/hList7"/>
    <dgm:cxn modelId="{854BA8A2-A8EE-41CD-93D3-2560D36B2214}" type="presParOf" srcId="{339EC8E3-B18B-4C29-8596-F65F088B9826}" destId="{B2AEF51C-9CF6-448D-8E0E-02689A31764C}" srcOrd="2" destOrd="0" presId="urn:microsoft.com/office/officeart/2005/8/layout/hList7"/>
    <dgm:cxn modelId="{7A3BCD7B-DF0C-4AD0-96F1-E7DDC2163611}" type="presParOf" srcId="{339EC8E3-B18B-4C29-8596-F65F088B9826}" destId="{B9D5C81C-6A97-439A-B6D2-77D8F0261AE5}" srcOrd="3" destOrd="0" presId="urn:microsoft.com/office/officeart/2005/8/layout/hList7"/>
    <dgm:cxn modelId="{877E87E4-BEE0-4843-819C-D52BD5CCD623}" type="presParOf" srcId="{1E734E20-FD5A-4BB7-A91A-4B57BA788E17}" destId="{0C98B70C-2904-47A7-B00A-4328C8827A36}" srcOrd="3" destOrd="0" presId="urn:microsoft.com/office/officeart/2005/8/layout/hList7"/>
    <dgm:cxn modelId="{9923BE68-D0CF-4F2D-B9C6-8015E53EE90C}" type="presParOf" srcId="{1E734E20-FD5A-4BB7-A91A-4B57BA788E17}" destId="{18A40EFE-1082-4663-B02C-DDE1E4B774E7}" srcOrd="4" destOrd="0" presId="urn:microsoft.com/office/officeart/2005/8/layout/hList7"/>
    <dgm:cxn modelId="{D018EB5C-92A1-4A42-AA93-82716C398985}" type="presParOf" srcId="{18A40EFE-1082-4663-B02C-DDE1E4B774E7}" destId="{E03775AF-FEC8-47BD-8B81-051701A793AC}" srcOrd="0" destOrd="0" presId="urn:microsoft.com/office/officeart/2005/8/layout/hList7"/>
    <dgm:cxn modelId="{55D58271-4D7C-45EA-8559-9890DB09D265}" type="presParOf" srcId="{18A40EFE-1082-4663-B02C-DDE1E4B774E7}" destId="{DADE61B3-4A38-49B7-B34B-FC9D329C057D}" srcOrd="1" destOrd="0" presId="urn:microsoft.com/office/officeart/2005/8/layout/hList7"/>
    <dgm:cxn modelId="{D564D02A-77B5-40B6-983B-AA4CBD56D477}" type="presParOf" srcId="{18A40EFE-1082-4663-B02C-DDE1E4B774E7}" destId="{AD7B2255-5071-421B-87E9-8743BBD9EAAB}" srcOrd="2" destOrd="0" presId="urn:microsoft.com/office/officeart/2005/8/layout/hList7"/>
    <dgm:cxn modelId="{F8043878-2107-4E32-8349-1EE987C88718}" type="presParOf" srcId="{18A40EFE-1082-4663-B02C-DDE1E4B774E7}" destId="{3019D6E6-2F80-4200-B872-684708926692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B372F-BDDC-4385-9EA0-EB23F8749134}">
      <dsp:nvSpPr>
        <dsp:cNvPr id="0" name=""/>
        <dsp:cNvSpPr/>
      </dsp:nvSpPr>
      <dsp:spPr>
        <a:xfrm rot="5400000">
          <a:off x="-270419" y="373465"/>
          <a:ext cx="1802797" cy="126195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rgbClr val="C00000"/>
              </a:solidFill>
              <a:latin typeface="Monotype Corsiva" panose="03010101010201010101" pitchFamily="66" charset="0"/>
            </a:rPr>
            <a:t>Тема:</a:t>
          </a:r>
          <a:endParaRPr lang="ru-RU" sz="1900" b="1" kern="1200" dirty="0">
            <a:solidFill>
              <a:srgbClr val="C00000"/>
            </a:solidFill>
            <a:latin typeface="Monotype Corsiva" panose="03010101010201010101" pitchFamily="66" charset="0"/>
          </a:endParaRPr>
        </a:p>
      </dsp:txBody>
      <dsp:txXfrm rot="-5400000">
        <a:off x="1" y="734024"/>
        <a:ext cx="1261958" cy="540839"/>
      </dsp:txXfrm>
    </dsp:sp>
    <dsp:sp modelId="{24E86A8E-23A9-493A-86AF-13B028321ED0}">
      <dsp:nvSpPr>
        <dsp:cNvPr id="0" name=""/>
        <dsp:cNvSpPr/>
      </dsp:nvSpPr>
      <dsp:spPr>
        <a:xfrm rot="5400000">
          <a:off x="3723330" y="-2424482"/>
          <a:ext cx="1304128" cy="6226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8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Развитие функциональной грамотности учащихся на уроках путем использования регионального компонента</a:t>
          </a:r>
          <a:endParaRPr lang="ru-RU" sz="2800" kern="1200" dirty="0"/>
        </a:p>
      </dsp:txBody>
      <dsp:txXfrm rot="-5400000">
        <a:off x="1261958" y="100552"/>
        <a:ext cx="6163211" cy="1176804"/>
      </dsp:txXfrm>
    </dsp:sp>
    <dsp:sp modelId="{8EE2C3E0-C683-46BA-8965-3A02FC3A3EEC}">
      <dsp:nvSpPr>
        <dsp:cNvPr id="0" name=""/>
        <dsp:cNvSpPr/>
      </dsp:nvSpPr>
      <dsp:spPr>
        <a:xfrm rot="5400000">
          <a:off x="-270419" y="2143036"/>
          <a:ext cx="1802797" cy="1261958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rgbClr val="C00000"/>
              </a:solidFill>
              <a:latin typeface="Monotype Corsiva" panose="03010101010201010101" pitchFamily="66" charset="0"/>
            </a:rPr>
            <a:t>Цель:</a:t>
          </a:r>
          <a:endParaRPr lang="ru-RU" sz="1900" b="1" kern="1200" dirty="0">
            <a:solidFill>
              <a:srgbClr val="C00000"/>
            </a:solidFill>
            <a:latin typeface="Monotype Corsiva" panose="03010101010201010101" pitchFamily="66" charset="0"/>
          </a:endParaRPr>
        </a:p>
      </dsp:txBody>
      <dsp:txXfrm rot="-5400000">
        <a:off x="1" y="2503595"/>
        <a:ext cx="1261958" cy="540839"/>
      </dsp:txXfrm>
    </dsp:sp>
    <dsp:sp modelId="{AF2E69E2-953A-4E14-B12B-61BAE9B273AA}">
      <dsp:nvSpPr>
        <dsp:cNvPr id="0" name=""/>
        <dsp:cNvSpPr/>
      </dsp:nvSpPr>
      <dsp:spPr>
        <a:xfrm rot="5400000">
          <a:off x="3650771" y="-654910"/>
          <a:ext cx="1449246" cy="6226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Развитие </a:t>
          </a: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способности использования ЗУН в повседневной жизни для решения задач в различных сферах человеческой деятельности, а также в межличностном общении с помощью регионального компонента.</a:t>
          </a: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</dsp:txBody>
      <dsp:txXfrm rot="-5400000">
        <a:off x="1261958" y="1804649"/>
        <a:ext cx="6156127" cy="1307754"/>
      </dsp:txXfrm>
    </dsp:sp>
    <dsp:sp modelId="{F5EA9797-8D04-412B-8D63-EF443CCD7840}">
      <dsp:nvSpPr>
        <dsp:cNvPr id="0" name=""/>
        <dsp:cNvSpPr/>
      </dsp:nvSpPr>
      <dsp:spPr>
        <a:xfrm rot="5400000">
          <a:off x="-270419" y="4047355"/>
          <a:ext cx="1802797" cy="1261958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900" b="1" kern="1200" dirty="0" smtClean="0">
              <a:solidFill>
                <a:srgbClr val="C00000"/>
              </a:solidFill>
              <a:latin typeface="Monotype Corsiva" panose="03010101010201010101" pitchFamily="66" charset="0"/>
            </a:rPr>
            <a:t>Ожидаемый результат:</a:t>
          </a:r>
          <a:endParaRPr lang="ru-RU" sz="1900" b="1" kern="1200" dirty="0">
            <a:solidFill>
              <a:srgbClr val="C00000"/>
            </a:solidFill>
            <a:latin typeface="Monotype Corsiva" panose="03010101010201010101" pitchFamily="66" charset="0"/>
          </a:endParaRPr>
        </a:p>
      </dsp:txBody>
      <dsp:txXfrm rot="-5400000">
        <a:off x="1" y="4407914"/>
        <a:ext cx="1261958" cy="540839"/>
      </dsp:txXfrm>
    </dsp:sp>
    <dsp:sp modelId="{78268096-A336-4A80-BA99-B229DFD1B14B}">
      <dsp:nvSpPr>
        <dsp:cNvPr id="0" name=""/>
        <dsp:cNvSpPr/>
      </dsp:nvSpPr>
      <dsp:spPr>
        <a:xfrm rot="5400000">
          <a:off x="3516024" y="1249408"/>
          <a:ext cx="1718741" cy="6226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Правописание букв и слогов;</a:t>
          </a: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Пополнение словарного запаса;</a:t>
          </a: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Владение  математической терминологией;</a:t>
          </a: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Любовь к природе, ее обитателям;</a:t>
          </a: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solidFill>
                <a:srgbClr val="0000CC"/>
              </a:solidFill>
              <a:latin typeface="Monotype Corsiva" panose="03010101010201010101" pitchFamily="66" charset="0"/>
            </a:rPr>
            <a:t>Понимание и рефлексия на полученные знания.</a:t>
          </a: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solidFill>
              <a:srgbClr val="0000CC"/>
            </a:solidFill>
            <a:latin typeface="Monotype Corsiva" panose="03010101010201010101" pitchFamily="66" charset="0"/>
          </a:endParaRPr>
        </a:p>
      </dsp:txBody>
      <dsp:txXfrm rot="-5400000">
        <a:off x="1261958" y="3587376"/>
        <a:ext cx="6142971" cy="1550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546F1-E6B8-4F38-94F6-5841A1E8F9A8}">
      <dsp:nvSpPr>
        <dsp:cNvPr id="0" name=""/>
        <dsp:cNvSpPr/>
      </dsp:nvSpPr>
      <dsp:spPr>
        <a:xfrm>
          <a:off x="2056" y="0"/>
          <a:ext cx="2418878" cy="47525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Грамотность чтения и письма</a:t>
          </a:r>
          <a:endParaRPr lang="ru-RU" sz="2400" b="1" kern="1200" dirty="0"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sp:txBody>
      <dsp:txXfrm>
        <a:off x="2056" y="0"/>
        <a:ext cx="2418878" cy="1425758"/>
      </dsp:txXfrm>
    </dsp:sp>
    <dsp:sp modelId="{062827D4-D99B-4595-83DA-00F61B308C12}">
      <dsp:nvSpPr>
        <dsp:cNvPr id="0" name=""/>
        <dsp:cNvSpPr/>
      </dsp:nvSpPr>
      <dsp:spPr>
        <a:xfrm>
          <a:off x="243944" y="1427150"/>
          <a:ext cx="1935102" cy="1432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Monotype Corsiva" panose="03010101010201010101" pitchFamily="66" charset="0"/>
            </a:rPr>
            <a:t>Грамотность чтения</a:t>
          </a:r>
          <a:endParaRPr lang="ru-RU" sz="2000" b="1" kern="1200" dirty="0">
            <a:solidFill>
              <a:srgbClr val="FF0000"/>
            </a:solidFill>
            <a:latin typeface="Monotype Corsiva" panose="03010101010201010101" pitchFamily="66" charset="0"/>
          </a:endParaRPr>
        </a:p>
      </dsp:txBody>
      <dsp:txXfrm>
        <a:off x="285914" y="1469120"/>
        <a:ext cx="1851162" cy="1349012"/>
      </dsp:txXfrm>
    </dsp:sp>
    <dsp:sp modelId="{580A49A0-D917-4006-A27A-F5F58919F7D1}">
      <dsp:nvSpPr>
        <dsp:cNvPr id="0" name=""/>
        <dsp:cNvSpPr/>
      </dsp:nvSpPr>
      <dsp:spPr>
        <a:xfrm>
          <a:off x="243944" y="3080557"/>
          <a:ext cx="1935102" cy="1432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Monotype Corsiva" panose="03010101010201010101" pitchFamily="66" charset="0"/>
            </a:rPr>
            <a:t>Грамотность письма</a:t>
          </a:r>
          <a:endParaRPr lang="ru-RU" sz="2000" b="1" kern="1200" dirty="0">
            <a:solidFill>
              <a:srgbClr val="FF0000"/>
            </a:solidFill>
            <a:latin typeface="Monotype Corsiva" panose="03010101010201010101" pitchFamily="66" charset="0"/>
          </a:endParaRPr>
        </a:p>
      </dsp:txBody>
      <dsp:txXfrm>
        <a:off x="285914" y="3122527"/>
        <a:ext cx="1851162" cy="1349012"/>
      </dsp:txXfrm>
    </dsp:sp>
    <dsp:sp modelId="{AD269F6F-D733-489B-8F32-BFE83B9E4A55}">
      <dsp:nvSpPr>
        <dsp:cNvPr id="0" name=""/>
        <dsp:cNvSpPr/>
      </dsp:nvSpPr>
      <dsp:spPr>
        <a:xfrm>
          <a:off x="2602350" y="0"/>
          <a:ext cx="2572162" cy="47525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Математическая грамотность</a:t>
          </a:r>
          <a:endParaRPr lang="ru-RU" sz="2400" b="1" kern="1200" dirty="0"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sp:txBody>
      <dsp:txXfrm>
        <a:off x="2602350" y="0"/>
        <a:ext cx="2572162" cy="1425758"/>
      </dsp:txXfrm>
    </dsp:sp>
    <dsp:sp modelId="{BBF6C450-31B9-490A-AECA-2E218FD98BC5}">
      <dsp:nvSpPr>
        <dsp:cNvPr id="0" name=""/>
        <dsp:cNvSpPr/>
      </dsp:nvSpPr>
      <dsp:spPr>
        <a:xfrm>
          <a:off x="2920880" y="1427150"/>
          <a:ext cx="1935102" cy="1432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Monotype Corsiva" panose="03010101010201010101" pitchFamily="66" charset="0"/>
            </a:rPr>
            <a:t>Владение математическим языком</a:t>
          </a:r>
          <a:endParaRPr lang="ru-RU" sz="2000" b="1" kern="1200" dirty="0">
            <a:solidFill>
              <a:srgbClr val="FF0000"/>
            </a:solidFill>
            <a:latin typeface="Monotype Corsiva" panose="03010101010201010101" pitchFamily="66" charset="0"/>
          </a:endParaRPr>
        </a:p>
      </dsp:txBody>
      <dsp:txXfrm>
        <a:off x="2962850" y="1469120"/>
        <a:ext cx="1851162" cy="1349012"/>
      </dsp:txXfrm>
    </dsp:sp>
    <dsp:sp modelId="{D4A76FF8-91D0-4A96-BC8F-D5D8A462E669}">
      <dsp:nvSpPr>
        <dsp:cNvPr id="0" name=""/>
        <dsp:cNvSpPr/>
      </dsp:nvSpPr>
      <dsp:spPr>
        <a:xfrm>
          <a:off x="2920880" y="3080557"/>
          <a:ext cx="1935102" cy="1432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Monotype Corsiva" panose="03010101010201010101" pitchFamily="66" charset="0"/>
            </a:rPr>
            <a:t>Игра «В магазине»</a:t>
          </a:r>
          <a:endParaRPr lang="ru-RU" sz="2000" b="1" kern="1200" dirty="0">
            <a:solidFill>
              <a:srgbClr val="FF0000"/>
            </a:solidFill>
            <a:latin typeface="Monotype Corsiva" panose="03010101010201010101" pitchFamily="66" charset="0"/>
          </a:endParaRPr>
        </a:p>
      </dsp:txBody>
      <dsp:txXfrm>
        <a:off x="2962850" y="3122527"/>
        <a:ext cx="1851162" cy="1349012"/>
      </dsp:txXfrm>
    </dsp:sp>
    <dsp:sp modelId="{FDBF1CB3-3EFC-4F25-9EC5-1A7DA89890F8}">
      <dsp:nvSpPr>
        <dsp:cNvPr id="0" name=""/>
        <dsp:cNvSpPr/>
      </dsp:nvSpPr>
      <dsp:spPr>
        <a:xfrm>
          <a:off x="5355929" y="0"/>
          <a:ext cx="2418878" cy="47525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Естественно – научная грамотность</a:t>
          </a:r>
          <a:endParaRPr lang="ru-RU" sz="2400" b="1" kern="1200" dirty="0"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sp:txBody>
      <dsp:txXfrm>
        <a:off x="5355929" y="0"/>
        <a:ext cx="2418878" cy="1425758"/>
      </dsp:txXfrm>
    </dsp:sp>
    <dsp:sp modelId="{3CD95078-ADAF-4EF7-8AB0-8F7CD1CB08D8}">
      <dsp:nvSpPr>
        <dsp:cNvPr id="0" name=""/>
        <dsp:cNvSpPr/>
      </dsp:nvSpPr>
      <dsp:spPr>
        <a:xfrm>
          <a:off x="5597816" y="1427150"/>
          <a:ext cx="1935102" cy="1432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Monotype Corsiva" panose="03010101010201010101" pitchFamily="66" charset="0"/>
            </a:rPr>
            <a:t>Инсценировка</a:t>
          </a:r>
          <a:endParaRPr lang="ru-RU" sz="2000" b="1" kern="1200" dirty="0">
            <a:solidFill>
              <a:srgbClr val="FF0000"/>
            </a:solidFill>
            <a:latin typeface="Monotype Corsiva" panose="03010101010201010101" pitchFamily="66" charset="0"/>
          </a:endParaRPr>
        </a:p>
      </dsp:txBody>
      <dsp:txXfrm>
        <a:off x="5639786" y="1469120"/>
        <a:ext cx="1851162" cy="1349012"/>
      </dsp:txXfrm>
    </dsp:sp>
    <dsp:sp modelId="{9FE64D13-375F-4CAA-843C-783E981DE753}">
      <dsp:nvSpPr>
        <dsp:cNvPr id="0" name=""/>
        <dsp:cNvSpPr/>
      </dsp:nvSpPr>
      <dsp:spPr>
        <a:xfrm>
          <a:off x="5597816" y="3080557"/>
          <a:ext cx="1935102" cy="14329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rgbClr val="FF0000"/>
              </a:solidFill>
              <a:latin typeface="Monotype Corsiva" panose="03010101010201010101" pitchFamily="66" charset="0"/>
            </a:rPr>
            <a:t>«Авторский стул»</a:t>
          </a:r>
          <a:endParaRPr lang="ru-RU" sz="2000" b="1" kern="1200" dirty="0">
            <a:solidFill>
              <a:srgbClr val="FF0000"/>
            </a:solidFill>
            <a:latin typeface="Monotype Corsiva" panose="03010101010201010101" pitchFamily="66" charset="0"/>
          </a:endParaRPr>
        </a:p>
      </dsp:txBody>
      <dsp:txXfrm>
        <a:off x="5639786" y="3122527"/>
        <a:ext cx="1851162" cy="1349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E8270-2F63-4F69-9C6E-02A1B3E1B748}">
      <dsp:nvSpPr>
        <dsp:cNvPr id="0" name=""/>
        <dsp:cNvSpPr/>
      </dsp:nvSpPr>
      <dsp:spPr>
        <a:xfrm>
          <a:off x="1431" y="0"/>
          <a:ext cx="2397992" cy="43204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Непрерывное использование регионального компонента на уроках</a:t>
          </a:r>
          <a:endParaRPr lang="ru-RU" sz="2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sp:txBody>
      <dsp:txXfrm>
        <a:off x="1431" y="1728192"/>
        <a:ext cx="2397992" cy="1728192"/>
      </dsp:txXfrm>
    </dsp:sp>
    <dsp:sp modelId="{4BFA815D-A7CB-4703-B16B-465682A6BBFD}">
      <dsp:nvSpPr>
        <dsp:cNvPr id="0" name=""/>
        <dsp:cNvSpPr/>
      </dsp:nvSpPr>
      <dsp:spPr>
        <a:xfrm>
          <a:off x="481067" y="259228"/>
          <a:ext cx="1438719" cy="143871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9000" b="-39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5EB76EA-EBFD-45AC-AE69-789EE6F7C0DE}">
      <dsp:nvSpPr>
        <dsp:cNvPr id="0" name=""/>
        <dsp:cNvSpPr/>
      </dsp:nvSpPr>
      <dsp:spPr>
        <a:xfrm>
          <a:off x="2471364" y="0"/>
          <a:ext cx="2636113" cy="4320480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Взаимопосещение уроков и обмен опытом</a:t>
          </a:r>
          <a:endParaRPr lang="ru-RU" sz="28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sp:txBody>
      <dsp:txXfrm>
        <a:off x="2471364" y="1728192"/>
        <a:ext cx="2636113" cy="1728192"/>
      </dsp:txXfrm>
    </dsp:sp>
    <dsp:sp modelId="{B9D5C81C-6A97-439A-B6D2-77D8F0261AE5}">
      <dsp:nvSpPr>
        <dsp:cNvPr id="0" name=""/>
        <dsp:cNvSpPr/>
      </dsp:nvSpPr>
      <dsp:spPr>
        <a:xfrm>
          <a:off x="3070061" y="259228"/>
          <a:ext cx="1438719" cy="143871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03775AF-FEC8-47BD-8B81-051701A793AC}">
      <dsp:nvSpPr>
        <dsp:cNvPr id="0" name=""/>
        <dsp:cNvSpPr/>
      </dsp:nvSpPr>
      <dsp:spPr>
        <a:xfrm>
          <a:off x="5179417" y="0"/>
          <a:ext cx="2397992" cy="4320480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rPr>
            <a:t>Подготовка учащихся к конкурсам различного уровня</a:t>
          </a:r>
          <a:endParaRPr lang="ru-RU" sz="23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endParaRPr>
        </a:p>
      </dsp:txBody>
      <dsp:txXfrm>
        <a:off x="5179417" y="1728192"/>
        <a:ext cx="2397992" cy="1728192"/>
      </dsp:txXfrm>
    </dsp:sp>
    <dsp:sp modelId="{3019D6E6-2F80-4200-B872-684708926692}">
      <dsp:nvSpPr>
        <dsp:cNvPr id="0" name=""/>
        <dsp:cNvSpPr/>
      </dsp:nvSpPr>
      <dsp:spPr>
        <a:xfrm>
          <a:off x="5659054" y="259228"/>
          <a:ext cx="1438719" cy="143871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880335-FE5A-48A7-899E-864636AEC3DF}">
      <dsp:nvSpPr>
        <dsp:cNvPr id="0" name=""/>
        <dsp:cNvSpPr/>
      </dsp:nvSpPr>
      <dsp:spPr>
        <a:xfrm>
          <a:off x="303153" y="3456384"/>
          <a:ext cx="6972534" cy="648072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2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97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39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3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9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8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73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6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80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37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4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58F9C-3476-4DE1-BFA9-097EEF91B900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6E2F3-AA27-4EFB-9801-824A3AD56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8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file:///C:\Users\samsung\Desktop\&#1059;&#1088;&#1080;&#1089;&#1090;&#1077;&#1084;&#1086;&#1074;&#1072;%20&#1046;&#1050;%20&#1087;&#1086;&#1088;&#1090;&#1092;&#1086;&#1083;&#1080;&#1086;\&#1092;&#1086;&#1090;&#1086;%20&#1085;&#1072;%20&#1082;&#1086;&#1085;&#1082;&#1091;&#1088;&#1089;\VID_20160427_104851.3gp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24497038"/>
              </p:ext>
            </p:extLst>
          </p:nvPr>
        </p:nvGraphicFramePr>
        <p:xfrm>
          <a:off x="1331640" y="1241376"/>
          <a:ext cx="748883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547664" y="188640"/>
            <a:ext cx="5400600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Уристемова Жанат Кошаевна </a:t>
            </a:r>
          </a:p>
          <a:p>
            <a:pPr algn="ctr"/>
            <a:r>
              <a:rPr lang="kk-KZ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samsung\Desktop\отчеты за 3 четверть\IMG_20151023_16481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19" y="188640"/>
            <a:ext cx="1421145" cy="18948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6152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251520" y="0"/>
            <a:ext cx="864096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регионального компонента на уроках  </a:t>
            </a:r>
            <a:endParaRPr lang="ru-RU" sz="2400" b="1" dirty="0">
              <a:solidFill>
                <a:srgbClr val="FF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62635936"/>
              </p:ext>
            </p:extLst>
          </p:nvPr>
        </p:nvGraphicFramePr>
        <p:xfrm>
          <a:off x="567439" y="1750502"/>
          <a:ext cx="777686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D:\1 класс 2015\1 СЕНТ фото\IMG_20150904_16022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81106"/>
            <a:ext cx="1848205" cy="13861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msung\Desktop\Уристемова ЖК портфолио\фото на конкурс\IMG_20160427_08431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77313"/>
            <a:ext cx="1848205" cy="15109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amsung\Desktop\отчеты за 3 четверть\WhatsApp Images\IMG-20160217-WA0019.jpe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52" y="3164446"/>
            <a:ext cx="1890679" cy="1395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amsung\Desktop\Уристемова ЖК портфолио\фото на конкурс\IMG_20160425_10545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825797"/>
            <a:ext cx="1894284" cy="14624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amsung\Desktop\Уристемова ЖК портфолио\фото на конкурс\IMG_20160427_100143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186620"/>
            <a:ext cx="2016224" cy="14041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amsung\Desktop\Уристемова ЖК портфолио\фото на конкурс\IMG_20160427_104410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936" y="4829778"/>
            <a:ext cx="1874703" cy="14060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Управляющая кнопка: далее 5">
            <a:hlinkClick r:id="rId13" action="ppaction://program" highlightClick="1"/>
          </p:cNvPr>
          <p:cNvSpPr/>
          <p:nvPr/>
        </p:nvSpPr>
        <p:spPr>
          <a:xfrm>
            <a:off x="8532440" y="5733256"/>
            <a:ext cx="611560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872480"/>
            <a:ext cx="864096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Функциональная грамотность – это: </a:t>
            </a:r>
            <a:endParaRPr lang="ru-RU" sz="2400" b="1" dirty="0">
              <a:solidFill>
                <a:srgbClr val="FF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6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Graphic spid="5" grpId="0">
        <p:bldAsOne/>
      </p:bldGraphic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86452791"/>
              </p:ext>
            </p:extLst>
          </p:nvPr>
        </p:nvGraphicFramePr>
        <p:xfrm>
          <a:off x="821586" y="1052736"/>
          <a:ext cx="757884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51520" y="116632"/>
            <a:ext cx="864096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Планы на будущее  </a:t>
            </a:r>
            <a:endParaRPr lang="ru-RU" sz="4800" b="1" dirty="0">
              <a:solidFill>
                <a:srgbClr val="FF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0527" y="5517232"/>
            <a:ext cx="8640960" cy="126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Учить – это не только давать знания, </a:t>
            </a: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но и находить новое в ежедневной жизни. </a:t>
            </a:r>
          </a:p>
          <a:p>
            <a:pPr algn="ctr"/>
            <a:r>
              <a:rPr lang="kk-KZ" sz="2800" b="1" dirty="0" smtClean="0">
                <a:solidFill>
                  <a:srgbClr val="FF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ЖУСУПБЕК АЙМАУЫТОВ   </a:t>
            </a:r>
            <a:endParaRPr lang="ru-RU" sz="2800" b="1" dirty="0">
              <a:solidFill>
                <a:srgbClr val="FF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152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Развитие функциональной грамотности учащихся на уроках путем использования регионального компонента.</dc:title>
  <dc:creator>samsung</dc:creator>
  <cp:lastModifiedBy>samsung</cp:lastModifiedBy>
  <cp:revision>18</cp:revision>
  <dcterms:created xsi:type="dcterms:W3CDTF">2016-04-25T21:55:07Z</dcterms:created>
  <dcterms:modified xsi:type="dcterms:W3CDTF">2016-04-27T09:39:19Z</dcterms:modified>
</cp:coreProperties>
</file>