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56" r:id="rId2"/>
    <p:sldId id="258" r:id="rId3"/>
    <p:sldId id="259" r:id="rId4"/>
    <p:sldId id="264" r:id="rId5"/>
    <p:sldId id="260" r:id="rId6"/>
    <p:sldId id="261" r:id="rId7"/>
    <p:sldId id="262" r:id="rId8"/>
    <p:sldId id="265" r:id="rId9"/>
    <p:sldId id="266" r:id="rId10"/>
    <p:sldId id="263" r:id="rId11"/>
    <p:sldId id="267" r:id="rId12"/>
    <p:sldId id="268" r:id="rId13"/>
    <p:sldId id="269" r:id="rId14"/>
    <p:sldId id="270" r:id="rId15"/>
    <p:sldId id="271" r:id="rId16"/>
    <p:sldId id="272" r:id="rId17"/>
    <p:sldId id="257"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6C7E7BC7-6813-4442-AB31-3888DD2DF7CE}">
          <p14:sldIdLst>
            <p14:sldId id="256"/>
            <p14:sldId id="258"/>
            <p14:sldId id="259"/>
            <p14:sldId id="264"/>
            <p14:sldId id="260"/>
            <p14:sldId id="261"/>
            <p14:sldId id="262"/>
            <p14:sldId id="265"/>
            <p14:sldId id="266"/>
            <p14:sldId id="263"/>
            <p14:sldId id="267"/>
            <p14:sldId id="268"/>
            <p14:sldId id="269"/>
            <p14:sldId id="270"/>
            <p14:sldId id="271"/>
            <p14:sldId id="272"/>
            <p14:sldId id="25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34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A0C4B1-45DA-4CC4-96EA-B1003CB6A8C8}" type="doc">
      <dgm:prSet loTypeId="urn:microsoft.com/office/officeart/2005/8/layout/radial5" loCatId="cycle" qsTypeId="urn:microsoft.com/office/officeart/2005/8/quickstyle/3d2" qsCatId="3D" csTypeId="urn:microsoft.com/office/officeart/2005/8/colors/colorful2" csCatId="colorful" phldr="1"/>
      <dgm:spPr/>
      <dgm:t>
        <a:bodyPr/>
        <a:lstStyle/>
        <a:p>
          <a:endParaRPr lang="ru-RU"/>
        </a:p>
      </dgm:t>
    </dgm:pt>
    <dgm:pt modelId="{9067BF3C-2D9F-4644-910B-B769B43BAE5B}">
      <dgm:prSet phldrT="[Текст]" custT="1"/>
      <dgm:spPr/>
      <dgm:t>
        <a:bodyPr/>
        <a:lstStyle/>
        <a:p>
          <a:r>
            <a:rPr lang="ru-RU" sz="2000" b="1" i="0" dirty="0">
              <a:solidFill>
                <a:schemeClr val="tx1">
                  <a:lumMod val="95000"/>
                  <a:lumOff val="5000"/>
                </a:schemeClr>
              </a:solidFill>
              <a:latin typeface="Times New Roman" pitchFamily="18" charset="0"/>
              <a:cs typeface="Times New Roman" pitchFamily="18" charset="0"/>
            </a:rPr>
            <a:t>ЛИШАЙНИКИ</a:t>
          </a:r>
        </a:p>
      </dgm:t>
    </dgm:pt>
    <dgm:pt modelId="{1EA9E764-C1DA-45D9-8836-0AFB07B2B68A}" type="parTrans" cxnId="{EB6AE68F-D450-44CA-ABEC-C369AAB791BB}">
      <dgm:prSet/>
      <dgm:spPr/>
      <dgm:t>
        <a:bodyPr/>
        <a:lstStyle/>
        <a:p>
          <a:endParaRPr lang="ru-RU"/>
        </a:p>
      </dgm:t>
    </dgm:pt>
    <dgm:pt modelId="{EBDB920B-A219-4520-9EF6-BAB5EB2E78EB}" type="sibTrans" cxnId="{EB6AE68F-D450-44CA-ABEC-C369AAB791BB}">
      <dgm:prSet/>
      <dgm:spPr/>
      <dgm:t>
        <a:bodyPr/>
        <a:lstStyle/>
        <a:p>
          <a:endParaRPr lang="ru-RU"/>
        </a:p>
      </dgm:t>
    </dgm:pt>
    <dgm:pt modelId="{7728F408-BBD8-482E-8E28-FC8B08D607F0}">
      <dgm:prSet phldrT="[Текст]" custT="1"/>
      <dgm:spPr/>
      <dgm:t>
        <a:bodyPr/>
        <a:lstStyle/>
        <a:p>
          <a:r>
            <a:rPr lang="ru-RU" sz="1600" b="1" dirty="0" smtClean="0">
              <a:latin typeface="Times New Roman" pitchFamily="18" charset="0"/>
              <a:cs typeface="Times New Roman" pitchFamily="18" charset="0"/>
            </a:rPr>
            <a:t>пища для животных</a:t>
          </a:r>
          <a:endParaRPr lang="ru-RU" sz="1600" b="1" dirty="0">
            <a:latin typeface="Times New Roman" pitchFamily="18" charset="0"/>
            <a:cs typeface="Times New Roman" pitchFamily="18" charset="0"/>
          </a:endParaRPr>
        </a:p>
      </dgm:t>
    </dgm:pt>
    <dgm:pt modelId="{0C283919-1A83-45F5-85B1-F8C48C9A5657}" type="parTrans" cxnId="{32CFEFC7-BD22-40CE-87BB-1E3A4E94D4FA}">
      <dgm:prSet/>
      <dgm:spPr/>
      <dgm:t>
        <a:bodyPr/>
        <a:lstStyle/>
        <a:p>
          <a:endParaRPr lang="ru-RU"/>
        </a:p>
      </dgm:t>
    </dgm:pt>
    <dgm:pt modelId="{3E714D48-A868-4832-96C7-404D4C7287E9}" type="sibTrans" cxnId="{32CFEFC7-BD22-40CE-87BB-1E3A4E94D4FA}">
      <dgm:prSet/>
      <dgm:spPr/>
      <dgm:t>
        <a:bodyPr/>
        <a:lstStyle/>
        <a:p>
          <a:endParaRPr lang="ru-RU"/>
        </a:p>
      </dgm:t>
    </dgm:pt>
    <dgm:pt modelId="{92F660AD-B11A-48F2-A30B-19544D5DFF04}">
      <dgm:prSet phldrT="[Текст]" custT="1"/>
      <dgm:spPr/>
      <dgm:t>
        <a:bodyPr/>
        <a:lstStyle/>
        <a:p>
          <a:r>
            <a:rPr lang="ru-RU" sz="1800" b="1" dirty="0" smtClean="0">
              <a:latin typeface="Times New Roman" pitchFamily="18" charset="0"/>
              <a:cs typeface="Times New Roman" pitchFamily="18" charset="0"/>
            </a:rPr>
            <a:t>разрушают горную породу</a:t>
          </a:r>
          <a:endParaRPr lang="ru-RU" sz="1800" b="1" dirty="0">
            <a:latin typeface="Times New Roman" pitchFamily="18" charset="0"/>
            <a:cs typeface="Times New Roman" pitchFamily="18" charset="0"/>
          </a:endParaRPr>
        </a:p>
      </dgm:t>
    </dgm:pt>
    <dgm:pt modelId="{AD0229B2-79CC-45B0-A91E-272852130846}" type="parTrans" cxnId="{A9ECEF1E-BADD-4F7B-87D1-CD24E4586C96}">
      <dgm:prSet/>
      <dgm:spPr/>
      <dgm:t>
        <a:bodyPr/>
        <a:lstStyle/>
        <a:p>
          <a:endParaRPr lang="ru-RU"/>
        </a:p>
      </dgm:t>
    </dgm:pt>
    <dgm:pt modelId="{CC557CC5-1088-4FB6-8B98-6EABE14A2D29}" type="sibTrans" cxnId="{A9ECEF1E-BADD-4F7B-87D1-CD24E4586C96}">
      <dgm:prSet/>
      <dgm:spPr/>
      <dgm:t>
        <a:bodyPr/>
        <a:lstStyle/>
        <a:p>
          <a:endParaRPr lang="ru-RU"/>
        </a:p>
      </dgm:t>
    </dgm:pt>
    <dgm:pt modelId="{53F41D50-5397-4F07-9410-FAC2CBA0CEC1}">
      <dgm:prSet phldrT="[Текст]" custT="1"/>
      <dgm:spPr/>
      <dgm:t>
        <a:bodyPr/>
        <a:lstStyle/>
        <a:p>
          <a:r>
            <a:rPr lang="ru-RU" sz="1600" b="1" dirty="0" smtClean="0">
              <a:latin typeface="Times New Roman" pitchFamily="18" charset="0"/>
              <a:cs typeface="Times New Roman" pitchFamily="18" charset="0"/>
            </a:rPr>
            <a:t>защита деревьев</a:t>
          </a:r>
          <a:endParaRPr lang="ru-RU" sz="1600" b="1" dirty="0">
            <a:latin typeface="Times New Roman" pitchFamily="18" charset="0"/>
            <a:cs typeface="Times New Roman" pitchFamily="18" charset="0"/>
          </a:endParaRPr>
        </a:p>
      </dgm:t>
    </dgm:pt>
    <dgm:pt modelId="{0549B75A-888F-4694-91C7-016BF2053D30}" type="parTrans" cxnId="{3B0903C1-6D4B-41FB-BCD3-0E0989551220}">
      <dgm:prSet/>
      <dgm:spPr/>
      <dgm:t>
        <a:bodyPr/>
        <a:lstStyle/>
        <a:p>
          <a:endParaRPr lang="ru-RU"/>
        </a:p>
      </dgm:t>
    </dgm:pt>
    <dgm:pt modelId="{BCB4E3AD-F83F-44B6-B53C-73A0998CF0DE}" type="sibTrans" cxnId="{3B0903C1-6D4B-41FB-BCD3-0E0989551220}">
      <dgm:prSet/>
      <dgm:spPr/>
      <dgm:t>
        <a:bodyPr/>
        <a:lstStyle/>
        <a:p>
          <a:endParaRPr lang="ru-RU"/>
        </a:p>
      </dgm:t>
    </dgm:pt>
    <dgm:pt modelId="{F195F6D9-77C7-4D5D-BC06-CC0FF27C02F0}">
      <dgm:prSet phldrT="[Текст]" custT="1"/>
      <dgm:spPr/>
      <dgm:t>
        <a:bodyPr/>
        <a:lstStyle/>
        <a:p>
          <a:r>
            <a:rPr lang="ru-RU" sz="1800" b="1" dirty="0" smtClean="0">
              <a:latin typeface="Times New Roman" pitchFamily="18" charset="0"/>
              <a:cs typeface="Times New Roman" pitchFamily="18" charset="0"/>
            </a:rPr>
            <a:t>почвообразующие организмы</a:t>
          </a:r>
          <a:endParaRPr lang="ru-RU" sz="1800" b="1" dirty="0">
            <a:latin typeface="Times New Roman" pitchFamily="18" charset="0"/>
            <a:cs typeface="Times New Roman" pitchFamily="18" charset="0"/>
          </a:endParaRPr>
        </a:p>
      </dgm:t>
    </dgm:pt>
    <dgm:pt modelId="{D02B9575-0386-4807-B4C9-572B2FAA9EAE}" type="parTrans" cxnId="{4FE5EDDB-95E9-483E-8B10-06CCBACA64E2}">
      <dgm:prSet/>
      <dgm:spPr/>
      <dgm:t>
        <a:bodyPr/>
        <a:lstStyle/>
        <a:p>
          <a:endParaRPr lang="ru-RU"/>
        </a:p>
      </dgm:t>
    </dgm:pt>
    <dgm:pt modelId="{B80C599C-9B96-4010-B1D4-2593A584F8D4}" type="sibTrans" cxnId="{4FE5EDDB-95E9-483E-8B10-06CCBACA64E2}">
      <dgm:prSet/>
      <dgm:spPr/>
      <dgm:t>
        <a:bodyPr/>
        <a:lstStyle/>
        <a:p>
          <a:endParaRPr lang="ru-RU"/>
        </a:p>
      </dgm:t>
    </dgm:pt>
    <dgm:pt modelId="{F1D5AC07-CE7E-4565-9681-215446422207}" type="pres">
      <dgm:prSet presAssocID="{B4A0C4B1-45DA-4CC4-96EA-B1003CB6A8C8}" presName="Name0" presStyleCnt="0">
        <dgm:presLayoutVars>
          <dgm:chMax val="1"/>
          <dgm:dir/>
          <dgm:animLvl val="ctr"/>
          <dgm:resizeHandles val="exact"/>
        </dgm:presLayoutVars>
      </dgm:prSet>
      <dgm:spPr/>
      <dgm:t>
        <a:bodyPr/>
        <a:lstStyle/>
        <a:p>
          <a:endParaRPr lang="ru-RU"/>
        </a:p>
      </dgm:t>
    </dgm:pt>
    <dgm:pt modelId="{D329D903-950E-4D04-908F-DBF4DDD1EBD3}" type="pres">
      <dgm:prSet presAssocID="{9067BF3C-2D9F-4644-910B-B769B43BAE5B}" presName="centerShape" presStyleLbl="node0" presStyleIdx="0" presStyleCnt="1" custScaleX="263592"/>
      <dgm:spPr/>
      <dgm:t>
        <a:bodyPr/>
        <a:lstStyle/>
        <a:p>
          <a:endParaRPr lang="ru-RU"/>
        </a:p>
      </dgm:t>
    </dgm:pt>
    <dgm:pt modelId="{D31D1CAF-7096-4E63-91EA-9B6C558D184E}" type="pres">
      <dgm:prSet presAssocID="{0C283919-1A83-45F5-85B1-F8C48C9A5657}" presName="parTrans" presStyleLbl="sibTrans2D1" presStyleIdx="0" presStyleCnt="4"/>
      <dgm:spPr/>
      <dgm:t>
        <a:bodyPr/>
        <a:lstStyle/>
        <a:p>
          <a:endParaRPr lang="ru-RU"/>
        </a:p>
      </dgm:t>
    </dgm:pt>
    <dgm:pt modelId="{118948A1-233A-4C9E-A195-5DA6B4F4B2B7}" type="pres">
      <dgm:prSet presAssocID="{0C283919-1A83-45F5-85B1-F8C48C9A5657}" presName="connectorText" presStyleLbl="sibTrans2D1" presStyleIdx="0" presStyleCnt="4"/>
      <dgm:spPr/>
      <dgm:t>
        <a:bodyPr/>
        <a:lstStyle/>
        <a:p>
          <a:endParaRPr lang="ru-RU"/>
        </a:p>
      </dgm:t>
    </dgm:pt>
    <dgm:pt modelId="{6934E018-7239-4BDE-ADD8-2AA53472C791}" type="pres">
      <dgm:prSet presAssocID="{7728F408-BBD8-482E-8E28-FC8B08D607F0}" presName="node" presStyleLbl="node1" presStyleIdx="0" presStyleCnt="4" custScaleX="216892">
        <dgm:presLayoutVars>
          <dgm:bulletEnabled val="1"/>
        </dgm:presLayoutVars>
      </dgm:prSet>
      <dgm:spPr/>
      <dgm:t>
        <a:bodyPr/>
        <a:lstStyle/>
        <a:p>
          <a:endParaRPr lang="ru-RU"/>
        </a:p>
      </dgm:t>
    </dgm:pt>
    <dgm:pt modelId="{0DC81852-30E9-4AD4-80F2-3264D3AC8AA8}" type="pres">
      <dgm:prSet presAssocID="{AD0229B2-79CC-45B0-A91E-272852130846}" presName="parTrans" presStyleLbl="sibTrans2D1" presStyleIdx="1" presStyleCnt="4"/>
      <dgm:spPr/>
      <dgm:t>
        <a:bodyPr/>
        <a:lstStyle/>
        <a:p>
          <a:endParaRPr lang="ru-RU"/>
        </a:p>
      </dgm:t>
    </dgm:pt>
    <dgm:pt modelId="{C986EB27-4633-48DF-AFE4-E33690305A53}" type="pres">
      <dgm:prSet presAssocID="{AD0229B2-79CC-45B0-A91E-272852130846}" presName="connectorText" presStyleLbl="sibTrans2D1" presStyleIdx="1" presStyleCnt="4"/>
      <dgm:spPr/>
      <dgm:t>
        <a:bodyPr/>
        <a:lstStyle/>
        <a:p>
          <a:endParaRPr lang="ru-RU"/>
        </a:p>
      </dgm:t>
    </dgm:pt>
    <dgm:pt modelId="{25CAB231-DB5D-4641-BE78-398A7C36EC03}" type="pres">
      <dgm:prSet presAssocID="{92F660AD-B11A-48F2-A30B-19544D5DFF04}" presName="node" presStyleLbl="node1" presStyleIdx="1" presStyleCnt="4" custScaleX="175683" custScaleY="83695" custRadScaleRad="216429" custRadScaleInc="2125">
        <dgm:presLayoutVars>
          <dgm:bulletEnabled val="1"/>
        </dgm:presLayoutVars>
      </dgm:prSet>
      <dgm:spPr/>
      <dgm:t>
        <a:bodyPr/>
        <a:lstStyle/>
        <a:p>
          <a:endParaRPr lang="ru-RU"/>
        </a:p>
      </dgm:t>
    </dgm:pt>
    <dgm:pt modelId="{B1B28D5E-7C52-4882-8E12-DB4E752DA2D5}" type="pres">
      <dgm:prSet presAssocID="{0549B75A-888F-4694-91C7-016BF2053D30}" presName="parTrans" presStyleLbl="sibTrans2D1" presStyleIdx="2" presStyleCnt="4"/>
      <dgm:spPr/>
      <dgm:t>
        <a:bodyPr/>
        <a:lstStyle/>
        <a:p>
          <a:endParaRPr lang="ru-RU"/>
        </a:p>
      </dgm:t>
    </dgm:pt>
    <dgm:pt modelId="{C19A4F89-91F1-4D80-B9C5-D667811E1608}" type="pres">
      <dgm:prSet presAssocID="{0549B75A-888F-4694-91C7-016BF2053D30}" presName="connectorText" presStyleLbl="sibTrans2D1" presStyleIdx="2" presStyleCnt="4"/>
      <dgm:spPr/>
      <dgm:t>
        <a:bodyPr/>
        <a:lstStyle/>
        <a:p>
          <a:endParaRPr lang="ru-RU"/>
        </a:p>
      </dgm:t>
    </dgm:pt>
    <dgm:pt modelId="{6FA1E6AC-1F4D-4187-87AD-E2EB05B305F1}" type="pres">
      <dgm:prSet presAssocID="{53F41D50-5397-4F07-9410-FAC2CBA0CEC1}" presName="node" presStyleLbl="node1" presStyleIdx="2" presStyleCnt="4" custScaleX="188133">
        <dgm:presLayoutVars>
          <dgm:bulletEnabled val="1"/>
        </dgm:presLayoutVars>
      </dgm:prSet>
      <dgm:spPr/>
      <dgm:t>
        <a:bodyPr/>
        <a:lstStyle/>
        <a:p>
          <a:endParaRPr lang="ru-RU"/>
        </a:p>
      </dgm:t>
    </dgm:pt>
    <dgm:pt modelId="{753810B3-A469-45FC-A03D-5916C89F49F8}" type="pres">
      <dgm:prSet presAssocID="{D02B9575-0386-4807-B4C9-572B2FAA9EAE}" presName="parTrans" presStyleLbl="sibTrans2D1" presStyleIdx="3" presStyleCnt="4"/>
      <dgm:spPr/>
      <dgm:t>
        <a:bodyPr/>
        <a:lstStyle/>
        <a:p>
          <a:endParaRPr lang="ru-RU"/>
        </a:p>
      </dgm:t>
    </dgm:pt>
    <dgm:pt modelId="{24809CF5-69CF-499D-89B9-9CF78B682A00}" type="pres">
      <dgm:prSet presAssocID="{D02B9575-0386-4807-B4C9-572B2FAA9EAE}" presName="connectorText" presStyleLbl="sibTrans2D1" presStyleIdx="3" presStyleCnt="4"/>
      <dgm:spPr/>
      <dgm:t>
        <a:bodyPr/>
        <a:lstStyle/>
        <a:p>
          <a:endParaRPr lang="ru-RU"/>
        </a:p>
      </dgm:t>
    </dgm:pt>
    <dgm:pt modelId="{90E89332-7B54-451C-AF9F-14DE99E29DCD}" type="pres">
      <dgm:prSet presAssocID="{F195F6D9-77C7-4D5D-BC06-CC0FF27C02F0}" presName="node" presStyleLbl="node1" presStyleIdx="3" presStyleCnt="4" custScaleX="177713" custRadScaleRad="215969" custRadScaleInc="-4405">
        <dgm:presLayoutVars>
          <dgm:bulletEnabled val="1"/>
        </dgm:presLayoutVars>
      </dgm:prSet>
      <dgm:spPr/>
      <dgm:t>
        <a:bodyPr/>
        <a:lstStyle/>
        <a:p>
          <a:endParaRPr lang="ru-RU"/>
        </a:p>
      </dgm:t>
    </dgm:pt>
  </dgm:ptLst>
  <dgm:cxnLst>
    <dgm:cxn modelId="{A9ECEF1E-BADD-4F7B-87D1-CD24E4586C96}" srcId="{9067BF3C-2D9F-4644-910B-B769B43BAE5B}" destId="{92F660AD-B11A-48F2-A30B-19544D5DFF04}" srcOrd="1" destOrd="0" parTransId="{AD0229B2-79CC-45B0-A91E-272852130846}" sibTransId="{CC557CC5-1088-4FB6-8B98-6EABE14A2D29}"/>
    <dgm:cxn modelId="{2E8EEFB7-4F26-4BEB-BAEE-54C14B640C30}" type="presOf" srcId="{0549B75A-888F-4694-91C7-016BF2053D30}" destId="{C19A4F89-91F1-4D80-B9C5-D667811E1608}" srcOrd="1" destOrd="0" presId="urn:microsoft.com/office/officeart/2005/8/layout/radial5"/>
    <dgm:cxn modelId="{4FE5EDDB-95E9-483E-8B10-06CCBACA64E2}" srcId="{9067BF3C-2D9F-4644-910B-B769B43BAE5B}" destId="{F195F6D9-77C7-4D5D-BC06-CC0FF27C02F0}" srcOrd="3" destOrd="0" parTransId="{D02B9575-0386-4807-B4C9-572B2FAA9EAE}" sibTransId="{B80C599C-9B96-4010-B1D4-2593A584F8D4}"/>
    <dgm:cxn modelId="{2375AB9A-0EB4-455F-B0E0-F83680F599DE}" type="presOf" srcId="{7728F408-BBD8-482E-8E28-FC8B08D607F0}" destId="{6934E018-7239-4BDE-ADD8-2AA53472C791}" srcOrd="0" destOrd="0" presId="urn:microsoft.com/office/officeart/2005/8/layout/radial5"/>
    <dgm:cxn modelId="{64FF3851-526D-45A4-B349-E799F6CC9517}" type="presOf" srcId="{AD0229B2-79CC-45B0-A91E-272852130846}" destId="{0DC81852-30E9-4AD4-80F2-3264D3AC8AA8}" srcOrd="0" destOrd="0" presId="urn:microsoft.com/office/officeart/2005/8/layout/radial5"/>
    <dgm:cxn modelId="{EB6AE68F-D450-44CA-ABEC-C369AAB791BB}" srcId="{B4A0C4B1-45DA-4CC4-96EA-B1003CB6A8C8}" destId="{9067BF3C-2D9F-4644-910B-B769B43BAE5B}" srcOrd="0" destOrd="0" parTransId="{1EA9E764-C1DA-45D9-8836-0AFB07B2B68A}" sibTransId="{EBDB920B-A219-4520-9EF6-BAB5EB2E78EB}"/>
    <dgm:cxn modelId="{211444DE-3004-427F-864C-A66B3B4617A2}" type="presOf" srcId="{53F41D50-5397-4F07-9410-FAC2CBA0CEC1}" destId="{6FA1E6AC-1F4D-4187-87AD-E2EB05B305F1}" srcOrd="0" destOrd="0" presId="urn:microsoft.com/office/officeart/2005/8/layout/radial5"/>
    <dgm:cxn modelId="{F33FD944-5F9C-4F96-BD03-844A5B0D09A1}" type="presOf" srcId="{F195F6D9-77C7-4D5D-BC06-CC0FF27C02F0}" destId="{90E89332-7B54-451C-AF9F-14DE99E29DCD}" srcOrd="0" destOrd="0" presId="urn:microsoft.com/office/officeart/2005/8/layout/radial5"/>
    <dgm:cxn modelId="{3B0903C1-6D4B-41FB-BCD3-0E0989551220}" srcId="{9067BF3C-2D9F-4644-910B-B769B43BAE5B}" destId="{53F41D50-5397-4F07-9410-FAC2CBA0CEC1}" srcOrd="2" destOrd="0" parTransId="{0549B75A-888F-4694-91C7-016BF2053D30}" sibTransId="{BCB4E3AD-F83F-44B6-B53C-73A0998CF0DE}"/>
    <dgm:cxn modelId="{8D082F8C-2E6B-4CD8-B3E6-0220788EC507}" type="presOf" srcId="{9067BF3C-2D9F-4644-910B-B769B43BAE5B}" destId="{D329D903-950E-4D04-908F-DBF4DDD1EBD3}" srcOrd="0" destOrd="0" presId="urn:microsoft.com/office/officeart/2005/8/layout/radial5"/>
    <dgm:cxn modelId="{E6383E38-C09A-47B6-A727-4B206272C9DB}" type="presOf" srcId="{B4A0C4B1-45DA-4CC4-96EA-B1003CB6A8C8}" destId="{F1D5AC07-CE7E-4565-9681-215446422207}" srcOrd="0" destOrd="0" presId="urn:microsoft.com/office/officeart/2005/8/layout/radial5"/>
    <dgm:cxn modelId="{96B22259-1F99-4A6C-BBEB-49BBCFD5F528}" type="presOf" srcId="{92F660AD-B11A-48F2-A30B-19544D5DFF04}" destId="{25CAB231-DB5D-4641-BE78-398A7C36EC03}" srcOrd="0" destOrd="0" presId="urn:microsoft.com/office/officeart/2005/8/layout/radial5"/>
    <dgm:cxn modelId="{32CFEFC7-BD22-40CE-87BB-1E3A4E94D4FA}" srcId="{9067BF3C-2D9F-4644-910B-B769B43BAE5B}" destId="{7728F408-BBD8-482E-8E28-FC8B08D607F0}" srcOrd="0" destOrd="0" parTransId="{0C283919-1A83-45F5-85B1-F8C48C9A5657}" sibTransId="{3E714D48-A868-4832-96C7-404D4C7287E9}"/>
    <dgm:cxn modelId="{EBCFD17A-B8C9-4F8E-B2B8-367FFC0BDB54}" type="presOf" srcId="{D02B9575-0386-4807-B4C9-572B2FAA9EAE}" destId="{753810B3-A469-45FC-A03D-5916C89F49F8}" srcOrd="0" destOrd="0" presId="urn:microsoft.com/office/officeart/2005/8/layout/radial5"/>
    <dgm:cxn modelId="{1FBA4E45-B263-4293-ADBF-9BF1A939CD15}" type="presOf" srcId="{0C283919-1A83-45F5-85B1-F8C48C9A5657}" destId="{D31D1CAF-7096-4E63-91EA-9B6C558D184E}" srcOrd="0" destOrd="0" presId="urn:microsoft.com/office/officeart/2005/8/layout/radial5"/>
    <dgm:cxn modelId="{DCE89876-E30D-4DA1-8686-5CB11AE58731}" type="presOf" srcId="{AD0229B2-79CC-45B0-A91E-272852130846}" destId="{C986EB27-4633-48DF-AFE4-E33690305A53}" srcOrd="1" destOrd="0" presId="urn:microsoft.com/office/officeart/2005/8/layout/radial5"/>
    <dgm:cxn modelId="{3CFCF102-7C06-4705-968D-D357231EAC5F}" type="presOf" srcId="{0549B75A-888F-4694-91C7-016BF2053D30}" destId="{B1B28D5E-7C52-4882-8E12-DB4E752DA2D5}" srcOrd="0" destOrd="0" presId="urn:microsoft.com/office/officeart/2005/8/layout/radial5"/>
    <dgm:cxn modelId="{7590E2F2-864C-4E84-BF4A-821C7357A880}" type="presOf" srcId="{D02B9575-0386-4807-B4C9-572B2FAA9EAE}" destId="{24809CF5-69CF-499D-89B9-9CF78B682A00}" srcOrd="1" destOrd="0" presId="urn:microsoft.com/office/officeart/2005/8/layout/radial5"/>
    <dgm:cxn modelId="{B53136CD-EA95-48C3-9E5A-B19F67F2C5F9}" type="presOf" srcId="{0C283919-1A83-45F5-85B1-F8C48C9A5657}" destId="{118948A1-233A-4C9E-A195-5DA6B4F4B2B7}" srcOrd="1" destOrd="0" presId="urn:microsoft.com/office/officeart/2005/8/layout/radial5"/>
    <dgm:cxn modelId="{B9ACC235-F2D7-450F-9471-36E532CA92C3}" type="presParOf" srcId="{F1D5AC07-CE7E-4565-9681-215446422207}" destId="{D329D903-950E-4D04-908F-DBF4DDD1EBD3}" srcOrd="0" destOrd="0" presId="urn:microsoft.com/office/officeart/2005/8/layout/radial5"/>
    <dgm:cxn modelId="{BA460E96-0302-48C9-8364-FD1C81F08665}" type="presParOf" srcId="{F1D5AC07-CE7E-4565-9681-215446422207}" destId="{D31D1CAF-7096-4E63-91EA-9B6C558D184E}" srcOrd="1" destOrd="0" presId="urn:microsoft.com/office/officeart/2005/8/layout/radial5"/>
    <dgm:cxn modelId="{8677AEC1-17B9-4D6D-BD1B-749AA38E157B}" type="presParOf" srcId="{D31D1CAF-7096-4E63-91EA-9B6C558D184E}" destId="{118948A1-233A-4C9E-A195-5DA6B4F4B2B7}" srcOrd="0" destOrd="0" presId="urn:microsoft.com/office/officeart/2005/8/layout/radial5"/>
    <dgm:cxn modelId="{5B08B6E7-461A-402F-A634-39C04A513923}" type="presParOf" srcId="{F1D5AC07-CE7E-4565-9681-215446422207}" destId="{6934E018-7239-4BDE-ADD8-2AA53472C791}" srcOrd="2" destOrd="0" presId="urn:microsoft.com/office/officeart/2005/8/layout/radial5"/>
    <dgm:cxn modelId="{32ED1361-99CF-45B1-A952-B757D4BED2D8}" type="presParOf" srcId="{F1D5AC07-CE7E-4565-9681-215446422207}" destId="{0DC81852-30E9-4AD4-80F2-3264D3AC8AA8}" srcOrd="3" destOrd="0" presId="urn:microsoft.com/office/officeart/2005/8/layout/radial5"/>
    <dgm:cxn modelId="{CDADAAAC-8080-4C9C-ADC5-0C44327A0F8E}" type="presParOf" srcId="{0DC81852-30E9-4AD4-80F2-3264D3AC8AA8}" destId="{C986EB27-4633-48DF-AFE4-E33690305A53}" srcOrd="0" destOrd="0" presId="urn:microsoft.com/office/officeart/2005/8/layout/radial5"/>
    <dgm:cxn modelId="{02085EDA-A190-418B-AE0F-6EF71641BD28}" type="presParOf" srcId="{F1D5AC07-CE7E-4565-9681-215446422207}" destId="{25CAB231-DB5D-4641-BE78-398A7C36EC03}" srcOrd="4" destOrd="0" presId="urn:microsoft.com/office/officeart/2005/8/layout/radial5"/>
    <dgm:cxn modelId="{3D0360E1-52BE-4916-8AB0-853175C86C2E}" type="presParOf" srcId="{F1D5AC07-CE7E-4565-9681-215446422207}" destId="{B1B28D5E-7C52-4882-8E12-DB4E752DA2D5}" srcOrd="5" destOrd="0" presId="urn:microsoft.com/office/officeart/2005/8/layout/radial5"/>
    <dgm:cxn modelId="{7D09A79B-9E88-4E4A-9D80-EE09AB29981C}" type="presParOf" srcId="{B1B28D5E-7C52-4882-8E12-DB4E752DA2D5}" destId="{C19A4F89-91F1-4D80-B9C5-D667811E1608}" srcOrd="0" destOrd="0" presId="urn:microsoft.com/office/officeart/2005/8/layout/radial5"/>
    <dgm:cxn modelId="{31A20487-6376-4853-B67B-96AAEE62B82C}" type="presParOf" srcId="{F1D5AC07-CE7E-4565-9681-215446422207}" destId="{6FA1E6AC-1F4D-4187-87AD-E2EB05B305F1}" srcOrd="6" destOrd="0" presId="urn:microsoft.com/office/officeart/2005/8/layout/radial5"/>
    <dgm:cxn modelId="{793CC328-31AC-443E-9772-8D98CEE2442B}" type="presParOf" srcId="{F1D5AC07-CE7E-4565-9681-215446422207}" destId="{753810B3-A469-45FC-A03D-5916C89F49F8}" srcOrd="7" destOrd="0" presId="urn:microsoft.com/office/officeart/2005/8/layout/radial5"/>
    <dgm:cxn modelId="{4B6CD8C1-4399-4182-87A4-D22F022B927F}" type="presParOf" srcId="{753810B3-A469-45FC-A03D-5916C89F49F8}" destId="{24809CF5-69CF-499D-89B9-9CF78B682A00}" srcOrd="0" destOrd="0" presId="urn:microsoft.com/office/officeart/2005/8/layout/radial5"/>
    <dgm:cxn modelId="{DB762280-70EE-4F3D-8F80-1D590D9139EB}" type="presParOf" srcId="{F1D5AC07-CE7E-4565-9681-215446422207}" destId="{90E89332-7B54-451C-AF9F-14DE99E29DCD}"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4A0C4B1-45DA-4CC4-96EA-B1003CB6A8C8}" type="doc">
      <dgm:prSet loTypeId="urn:microsoft.com/office/officeart/2005/8/layout/radial5" loCatId="cycle" qsTypeId="urn:microsoft.com/office/officeart/2005/8/quickstyle/3d1" qsCatId="3D" csTypeId="urn:microsoft.com/office/officeart/2005/8/colors/colorful4" csCatId="colorful" phldr="1"/>
      <dgm:spPr/>
      <dgm:t>
        <a:bodyPr/>
        <a:lstStyle/>
        <a:p>
          <a:endParaRPr lang="ru-RU"/>
        </a:p>
      </dgm:t>
    </dgm:pt>
    <dgm:pt modelId="{9067BF3C-2D9F-4644-910B-B769B43BAE5B}">
      <dgm:prSet phldrT="[Текст]" custT="1"/>
      <dgm:spPr/>
      <dgm:t>
        <a:bodyPr/>
        <a:lstStyle/>
        <a:p>
          <a:r>
            <a:rPr lang="ru-RU" sz="2000" b="1" i="0" smtClean="0">
              <a:latin typeface="Times New Roman" pitchFamily="18" charset="0"/>
              <a:cs typeface="Times New Roman" pitchFamily="18" charset="0"/>
            </a:rPr>
            <a:t>ЛИШАЙНИКИ</a:t>
          </a:r>
        </a:p>
        <a:p>
          <a:r>
            <a:rPr lang="ru-RU" sz="1800" b="1" i="0" smtClean="0">
              <a:latin typeface="Times New Roman" pitchFamily="18" charset="0"/>
              <a:cs typeface="Times New Roman" pitchFamily="18" charset="0"/>
            </a:rPr>
            <a:t>в жизни человека</a:t>
          </a:r>
          <a:endParaRPr lang="ru-RU" sz="1800" b="1" i="0" dirty="0">
            <a:latin typeface="Times New Roman" pitchFamily="18" charset="0"/>
            <a:cs typeface="Times New Roman" pitchFamily="18" charset="0"/>
          </a:endParaRPr>
        </a:p>
      </dgm:t>
    </dgm:pt>
    <dgm:pt modelId="{1EA9E764-C1DA-45D9-8836-0AFB07B2B68A}" type="parTrans" cxnId="{EB6AE68F-D450-44CA-ABEC-C369AAB791BB}">
      <dgm:prSet/>
      <dgm:spPr/>
      <dgm:t>
        <a:bodyPr/>
        <a:lstStyle/>
        <a:p>
          <a:endParaRPr lang="ru-RU"/>
        </a:p>
      </dgm:t>
    </dgm:pt>
    <dgm:pt modelId="{EBDB920B-A219-4520-9EF6-BAB5EB2E78EB}" type="sibTrans" cxnId="{EB6AE68F-D450-44CA-ABEC-C369AAB791BB}">
      <dgm:prSet/>
      <dgm:spPr/>
      <dgm:t>
        <a:bodyPr/>
        <a:lstStyle/>
        <a:p>
          <a:endParaRPr lang="ru-RU"/>
        </a:p>
      </dgm:t>
    </dgm:pt>
    <dgm:pt modelId="{7728F408-BBD8-482E-8E28-FC8B08D607F0}">
      <dgm:prSet phldrT="[Текст]" custT="1"/>
      <dgm:spPr/>
      <dgm:t>
        <a:bodyPr/>
        <a:lstStyle/>
        <a:p>
          <a:r>
            <a:rPr lang="ru-RU" sz="1800" b="1" smtClean="0">
              <a:latin typeface="Times New Roman" pitchFamily="18" charset="0"/>
              <a:cs typeface="Times New Roman" pitchFamily="18" charset="0"/>
            </a:rPr>
            <a:t>корм для животных</a:t>
          </a:r>
          <a:endParaRPr lang="ru-RU" sz="1800" b="1" dirty="0">
            <a:latin typeface="Times New Roman" pitchFamily="18" charset="0"/>
            <a:cs typeface="Times New Roman" pitchFamily="18" charset="0"/>
          </a:endParaRPr>
        </a:p>
      </dgm:t>
    </dgm:pt>
    <dgm:pt modelId="{0C283919-1A83-45F5-85B1-F8C48C9A5657}" type="parTrans" cxnId="{32CFEFC7-BD22-40CE-87BB-1E3A4E94D4FA}">
      <dgm:prSet/>
      <dgm:spPr/>
      <dgm:t>
        <a:bodyPr/>
        <a:lstStyle/>
        <a:p>
          <a:endParaRPr lang="ru-RU"/>
        </a:p>
      </dgm:t>
    </dgm:pt>
    <dgm:pt modelId="{3E714D48-A868-4832-96C7-404D4C7287E9}" type="sibTrans" cxnId="{32CFEFC7-BD22-40CE-87BB-1E3A4E94D4FA}">
      <dgm:prSet/>
      <dgm:spPr/>
      <dgm:t>
        <a:bodyPr/>
        <a:lstStyle/>
        <a:p>
          <a:endParaRPr lang="ru-RU"/>
        </a:p>
      </dgm:t>
    </dgm:pt>
    <dgm:pt modelId="{92F660AD-B11A-48F2-A30B-19544D5DFF04}">
      <dgm:prSet phldrT="[Текст]" custT="1"/>
      <dgm:spPr/>
      <dgm:t>
        <a:bodyPr/>
        <a:lstStyle/>
        <a:p>
          <a:r>
            <a:rPr lang="ru-RU" sz="1800" b="1" smtClean="0">
              <a:latin typeface="Times New Roman" pitchFamily="18" charset="0"/>
              <a:cs typeface="Times New Roman" pitchFamily="18" charset="0"/>
            </a:rPr>
            <a:t>пища для человека</a:t>
          </a:r>
          <a:endParaRPr lang="ru-RU" sz="1800" b="1" dirty="0">
            <a:latin typeface="Times New Roman" pitchFamily="18" charset="0"/>
            <a:cs typeface="Times New Roman" pitchFamily="18" charset="0"/>
          </a:endParaRPr>
        </a:p>
      </dgm:t>
    </dgm:pt>
    <dgm:pt modelId="{AD0229B2-79CC-45B0-A91E-272852130846}" type="parTrans" cxnId="{A9ECEF1E-BADD-4F7B-87D1-CD24E4586C96}">
      <dgm:prSet/>
      <dgm:spPr/>
      <dgm:t>
        <a:bodyPr/>
        <a:lstStyle/>
        <a:p>
          <a:endParaRPr lang="ru-RU"/>
        </a:p>
      </dgm:t>
    </dgm:pt>
    <dgm:pt modelId="{CC557CC5-1088-4FB6-8B98-6EABE14A2D29}" type="sibTrans" cxnId="{A9ECEF1E-BADD-4F7B-87D1-CD24E4586C96}">
      <dgm:prSet/>
      <dgm:spPr/>
      <dgm:t>
        <a:bodyPr/>
        <a:lstStyle/>
        <a:p>
          <a:endParaRPr lang="ru-RU"/>
        </a:p>
      </dgm:t>
    </dgm:pt>
    <dgm:pt modelId="{53F41D50-5397-4F07-9410-FAC2CBA0CEC1}">
      <dgm:prSet phldrT="[Текст]" custT="1"/>
      <dgm:spPr/>
      <dgm:t>
        <a:bodyPr/>
        <a:lstStyle/>
        <a:p>
          <a:r>
            <a:rPr lang="ru-RU" sz="2000" b="1" smtClean="0">
              <a:latin typeface="Times New Roman" pitchFamily="18" charset="0"/>
              <a:cs typeface="Times New Roman" pitchFamily="18" charset="0"/>
            </a:rPr>
            <a:t>краситель</a:t>
          </a:r>
          <a:endParaRPr lang="ru-RU" sz="2000" b="1" dirty="0">
            <a:latin typeface="Times New Roman" pitchFamily="18" charset="0"/>
            <a:cs typeface="Times New Roman" pitchFamily="18" charset="0"/>
          </a:endParaRPr>
        </a:p>
      </dgm:t>
    </dgm:pt>
    <dgm:pt modelId="{0549B75A-888F-4694-91C7-016BF2053D30}" type="parTrans" cxnId="{3B0903C1-6D4B-41FB-BCD3-0E0989551220}">
      <dgm:prSet/>
      <dgm:spPr/>
      <dgm:t>
        <a:bodyPr/>
        <a:lstStyle/>
        <a:p>
          <a:endParaRPr lang="ru-RU"/>
        </a:p>
      </dgm:t>
    </dgm:pt>
    <dgm:pt modelId="{BCB4E3AD-F83F-44B6-B53C-73A0998CF0DE}" type="sibTrans" cxnId="{3B0903C1-6D4B-41FB-BCD3-0E0989551220}">
      <dgm:prSet/>
      <dgm:spPr/>
      <dgm:t>
        <a:bodyPr/>
        <a:lstStyle/>
        <a:p>
          <a:endParaRPr lang="ru-RU"/>
        </a:p>
      </dgm:t>
    </dgm:pt>
    <dgm:pt modelId="{F195F6D9-77C7-4D5D-BC06-CC0FF27C02F0}">
      <dgm:prSet phldrT="[Текст]" custT="1"/>
      <dgm:spPr/>
      <dgm:t>
        <a:bodyPr/>
        <a:lstStyle/>
        <a:p>
          <a:r>
            <a:rPr lang="ru-RU" sz="2000" b="1" smtClean="0">
              <a:latin typeface="Times New Roman" pitchFamily="18" charset="0"/>
              <a:cs typeface="Times New Roman" pitchFamily="18" charset="0"/>
            </a:rPr>
            <a:t>косметика и парфюмерия</a:t>
          </a:r>
          <a:endParaRPr lang="ru-RU" sz="2000" b="1" dirty="0">
            <a:latin typeface="Times New Roman" pitchFamily="18" charset="0"/>
            <a:cs typeface="Times New Roman" pitchFamily="18" charset="0"/>
          </a:endParaRPr>
        </a:p>
      </dgm:t>
    </dgm:pt>
    <dgm:pt modelId="{D02B9575-0386-4807-B4C9-572B2FAA9EAE}" type="parTrans" cxnId="{4FE5EDDB-95E9-483E-8B10-06CCBACA64E2}">
      <dgm:prSet/>
      <dgm:spPr/>
      <dgm:t>
        <a:bodyPr/>
        <a:lstStyle/>
        <a:p>
          <a:endParaRPr lang="ru-RU"/>
        </a:p>
      </dgm:t>
    </dgm:pt>
    <dgm:pt modelId="{B80C599C-9B96-4010-B1D4-2593A584F8D4}" type="sibTrans" cxnId="{4FE5EDDB-95E9-483E-8B10-06CCBACA64E2}">
      <dgm:prSet/>
      <dgm:spPr/>
      <dgm:t>
        <a:bodyPr/>
        <a:lstStyle/>
        <a:p>
          <a:endParaRPr lang="ru-RU"/>
        </a:p>
      </dgm:t>
    </dgm:pt>
    <dgm:pt modelId="{841D40F9-60A4-47A1-BEB7-6C2F68F900DD}">
      <dgm:prSet custT="1"/>
      <dgm:spPr/>
      <dgm:t>
        <a:bodyPr/>
        <a:lstStyle/>
        <a:p>
          <a:r>
            <a:rPr lang="ru-RU" sz="1800" b="1" smtClean="0">
              <a:latin typeface="Times New Roman" pitchFamily="18" charset="0"/>
              <a:cs typeface="Times New Roman" pitchFamily="18" charset="0"/>
            </a:rPr>
            <a:t>медицина и ветеринария </a:t>
          </a:r>
          <a:endParaRPr lang="ru-RU" sz="1800" b="1" dirty="0">
            <a:latin typeface="Times New Roman" pitchFamily="18" charset="0"/>
            <a:cs typeface="Times New Roman" pitchFamily="18" charset="0"/>
          </a:endParaRPr>
        </a:p>
      </dgm:t>
    </dgm:pt>
    <dgm:pt modelId="{C6D943EF-D415-4EE2-8A83-88A3DBB29F46}" type="parTrans" cxnId="{730161AE-AC9F-4EFB-8A86-9ABC9F57E566}">
      <dgm:prSet/>
      <dgm:spPr/>
      <dgm:t>
        <a:bodyPr/>
        <a:lstStyle/>
        <a:p>
          <a:endParaRPr lang="ru-RU"/>
        </a:p>
      </dgm:t>
    </dgm:pt>
    <dgm:pt modelId="{85D0AC39-0841-4B82-9931-306282B00D58}" type="sibTrans" cxnId="{730161AE-AC9F-4EFB-8A86-9ABC9F57E566}">
      <dgm:prSet/>
      <dgm:spPr/>
      <dgm:t>
        <a:bodyPr/>
        <a:lstStyle/>
        <a:p>
          <a:endParaRPr lang="ru-RU"/>
        </a:p>
      </dgm:t>
    </dgm:pt>
    <dgm:pt modelId="{F1D5AC07-CE7E-4565-9681-215446422207}" type="pres">
      <dgm:prSet presAssocID="{B4A0C4B1-45DA-4CC4-96EA-B1003CB6A8C8}" presName="Name0" presStyleCnt="0">
        <dgm:presLayoutVars>
          <dgm:chMax val="1"/>
          <dgm:dir/>
          <dgm:animLvl val="ctr"/>
          <dgm:resizeHandles val="exact"/>
        </dgm:presLayoutVars>
      </dgm:prSet>
      <dgm:spPr/>
      <dgm:t>
        <a:bodyPr/>
        <a:lstStyle/>
        <a:p>
          <a:endParaRPr lang="ru-RU"/>
        </a:p>
      </dgm:t>
    </dgm:pt>
    <dgm:pt modelId="{D329D903-950E-4D04-908F-DBF4DDD1EBD3}" type="pres">
      <dgm:prSet presAssocID="{9067BF3C-2D9F-4644-910B-B769B43BAE5B}" presName="centerShape" presStyleLbl="node0" presStyleIdx="0" presStyleCnt="1" custScaleX="263592"/>
      <dgm:spPr/>
      <dgm:t>
        <a:bodyPr/>
        <a:lstStyle/>
        <a:p>
          <a:endParaRPr lang="ru-RU"/>
        </a:p>
      </dgm:t>
    </dgm:pt>
    <dgm:pt modelId="{D31D1CAF-7096-4E63-91EA-9B6C558D184E}" type="pres">
      <dgm:prSet presAssocID="{0C283919-1A83-45F5-85B1-F8C48C9A5657}" presName="parTrans" presStyleLbl="sibTrans2D1" presStyleIdx="0" presStyleCnt="5"/>
      <dgm:spPr/>
      <dgm:t>
        <a:bodyPr/>
        <a:lstStyle/>
        <a:p>
          <a:endParaRPr lang="ru-RU"/>
        </a:p>
      </dgm:t>
    </dgm:pt>
    <dgm:pt modelId="{118948A1-233A-4C9E-A195-5DA6B4F4B2B7}" type="pres">
      <dgm:prSet presAssocID="{0C283919-1A83-45F5-85B1-F8C48C9A5657}" presName="connectorText" presStyleLbl="sibTrans2D1" presStyleIdx="0" presStyleCnt="5"/>
      <dgm:spPr/>
      <dgm:t>
        <a:bodyPr/>
        <a:lstStyle/>
        <a:p>
          <a:endParaRPr lang="ru-RU"/>
        </a:p>
      </dgm:t>
    </dgm:pt>
    <dgm:pt modelId="{6934E018-7239-4BDE-ADD8-2AA53472C791}" type="pres">
      <dgm:prSet presAssocID="{7728F408-BBD8-482E-8E28-FC8B08D607F0}" presName="node" presStyleLbl="node1" presStyleIdx="0" presStyleCnt="5" custScaleX="239389">
        <dgm:presLayoutVars>
          <dgm:bulletEnabled val="1"/>
        </dgm:presLayoutVars>
      </dgm:prSet>
      <dgm:spPr/>
      <dgm:t>
        <a:bodyPr/>
        <a:lstStyle/>
        <a:p>
          <a:endParaRPr lang="ru-RU"/>
        </a:p>
      </dgm:t>
    </dgm:pt>
    <dgm:pt modelId="{0DC81852-30E9-4AD4-80F2-3264D3AC8AA8}" type="pres">
      <dgm:prSet presAssocID="{AD0229B2-79CC-45B0-A91E-272852130846}" presName="parTrans" presStyleLbl="sibTrans2D1" presStyleIdx="1" presStyleCnt="5"/>
      <dgm:spPr/>
      <dgm:t>
        <a:bodyPr/>
        <a:lstStyle/>
        <a:p>
          <a:endParaRPr lang="ru-RU"/>
        </a:p>
      </dgm:t>
    </dgm:pt>
    <dgm:pt modelId="{C986EB27-4633-48DF-AFE4-E33690305A53}" type="pres">
      <dgm:prSet presAssocID="{AD0229B2-79CC-45B0-A91E-272852130846}" presName="connectorText" presStyleLbl="sibTrans2D1" presStyleIdx="1" presStyleCnt="5"/>
      <dgm:spPr/>
      <dgm:t>
        <a:bodyPr/>
        <a:lstStyle/>
        <a:p>
          <a:endParaRPr lang="ru-RU"/>
        </a:p>
      </dgm:t>
    </dgm:pt>
    <dgm:pt modelId="{25CAB231-DB5D-4641-BE78-398A7C36EC03}" type="pres">
      <dgm:prSet presAssocID="{92F660AD-B11A-48F2-A30B-19544D5DFF04}" presName="node" presStyleLbl="node1" presStyleIdx="1" presStyleCnt="5" custScaleX="179771" custScaleY="94493" custRadScaleRad="155649" custRadScaleInc="-6397">
        <dgm:presLayoutVars>
          <dgm:bulletEnabled val="1"/>
        </dgm:presLayoutVars>
      </dgm:prSet>
      <dgm:spPr/>
      <dgm:t>
        <a:bodyPr/>
        <a:lstStyle/>
        <a:p>
          <a:endParaRPr lang="ru-RU"/>
        </a:p>
      </dgm:t>
    </dgm:pt>
    <dgm:pt modelId="{B1B28D5E-7C52-4882-8E12-DB4E752DA2D5}" type="pres">
      <dgm:prSet presAssocID="{0549B75A-888F-4694-91C7-016BF2053D30}" presName="parTrans" presStyleLbl="sibTrans2D1" presStyleIdx="2" presStyleCnt="5"/>
      <dgm:spPr/>
      <dgm:t>
        <a:bodyPr/>
        <a:lstStyle/>
        <a:p>
          <a:endParaRPr lang="ru-RU"/>
        </a:p>
      </dgm:t>
    </dgm:pt>
    <dgm:pt modelId="{C19A4F89-91F1-4D80-B9C5-D667811E1608}" type="pres">
      <dgm:prSet presAssocID="{0549B75A-888F-4694-91C7-016BF2053D30}" presName="connectorText" presStyleLbl="sibTrans2D1" presStyleIdx="2" presStyleCnt="5"/>
      <dgm:spPr/>
      <dgm:t>
        <a:bodyPr/>
        <a:lstStyle/>
        <a:p>
          <a:endParaRPr lang="ru-RU"/>
        </a:p>
      </dgm:t>
    </dgm:pt>
    <dgm:pt modelId="{6FA1E6AC-1F4D-4187-87AD-E2EB05B305F1}" type="pres">
      <dgm:prSet presAssocID="{53F41D50-5397-4F07-9410-FAC2CBA0CEC1}" presName="node" presStyleLbl="node1" presStyleIdx="2" presStyleCnt="5" custScaleX="196145" custScaleY="88412" custRadScaleRad="193462" custRadScaleInc="-100223">
        <dgm:presLayoutVars>
          <dgm:bulletEnabled val="1"/>
        </dgm:presLayoutVars>
      </dgm:prSet>
      <dgm:spPr/>
      <dgm:t>
        <a:bodyPr/>
        <a:lstStyle/>
        <a:p>
          <a:endParaRPr lang="ru-RU"/>
        </a:p>
      </dgm:t>
    </dgm:pt>
    <dgm:pt modelId="{753810B3-A469-45FC-A03D-5916C89F49F8}" type="pres">
      <dgm:prSet presAssocID="{D02B9575-0386-4807-B4C9-572B2FAA9EAE}" presName="parTrans" presStyleLbl="sibTrans2D1" presStyleIdx="3" presStyleCnt="5"/>
      <dgm:spPr/>
      <dgm:t>
        <a:bodyPr/>
        <a:lstStyle/>
        <a:p>
          <a:endParaRPr lang="ru-RU"/>
        </a:p>
      </dgm:t>
    </dgm:pt>
    <dgm:pt modelId="{24809CF5-69CF-499D-89B9-9CF78B682A00}" type="pres">
      <dgm:prSet presAssocID="{D02B9575-0386-4807-B4C9-572B2FAA9EAE}" presName="connectorText" presStyleLbl="sibTrans2D1" presStyleIdx="3" presStyleCnt="5"/>
      <dgm:spPr/>
      <dgm:t>
        <a:bodyPr/>
        <a:lstStyle/>
        <a:p>
          <a:endParaRPr lang="ru-RU"/>
        </a:p>
      </dgm:t>
    </dgm:pt>
    <dgm:pt modelId="{90E89332-7B54-451C-AF9F-14DE99E29DCD}" type="pres">
      <dgm:prSet presAssocID="{F195F6D9-77C7-4D5D-BC06-CC0FF27C02F0}" presName="node" presStyleLbl="node1" presStyleIdx="3" presStyleCnt="5" custScaleX="227331" custRadScaleRad="205592" custRadScaleInc="95553">
        <dgm:presLayoutVars>
          <dgm:bulletEnabled val="1"/>
        </dgm:presLayoutVars>
      </dgm:prSet>
      <dgm:spPr/>
      <dgm:t>
        <a:bodyPr/>
        <a:lstStyle/>
        <a:p>
          <a:endParaRPr lang="ru-RU"/>
        </a:p>
      </dgm:t>
    </dgm:pt>
    <dgm:pt modelId="{ADA84489-DA21-41C6-9C77-80917D2B1414}" type="pres">
      <dgm:prSet presAssocID="{C6D943EF-D415-4EE2-8A83-88A3DBB29F46}" presName="parTrans" presStyleLbl="sibTrans2D1" presStyleIdx="4" presStyleCnt="5"/>
      <dgm:spPr/>
      <dgm:t>
        <a:bodyPr/>
        <a:lstStyle/>
        <a:p>
          <a:endParaRPr lang="ru-RU"/>
        </a:p>
      </dgm:t>
    </dgm:pt>
    <dgm:pt modelId="{970B3B17-735F-438C-92D9-224655AB79B0}" type="pres">
      <dgm:prSet presAssocID="{C6D943EF-D415-4EE2-8A83-88A3DBB29F46}" presName="connectorText" presStyleLbl="sibTrans2D1" presStyleIdx="4" presStyleCnt="5"/>
      <dgm:spPr/>
      <dgm:t>
        <a:bodyPr/>
        <a:lstStyle/>
        <a:p>
          <a:endParaRPr lang="ru-RU"/>
        </a:p>
      </dgm:t>
    </dgm:pt>
    <dgm:pt modelId="{7252C191-5F81-4803-BB94-EAFAC6616258}" type="pres">
      <dgm:prSet presAssocID="{841D40F9-60A4-47A1-BEB7-6C2F68F900DD}" presName="node" presStyleLbl="node1" presStyleIdx="4" presStyleCnt="5" custScaleX="186769" custRadScaleRad="195159" custRadScaleInc="1418">
        <dgm:presLayoutVars>
          <dgm:bulletEnabled val="1"/>
        </dgm:presLayoutVars>
      </dgm:prSet>
      <dgm:spPr/>
      <dgm:t>
        <a:bodyPr/>
        <a:lstStyle/>
        <a:p>
          <a:endParaRPr lang="ru-RU"/>
        </a:p>
      </dgm:t>
    </dgm:pt>
  </dgm:ptLst>
  <dgm:cxnLst>
    <dgm:cxn modelId="{2E824824-5D42-4DAE-84C9-140D6A2735E3}" type="presOf" srcId="{C6D943EF-D415-4EE2-8A83-88A3DBB29F46}" destId="{970B3B17-735F-438C-92D9-224655AB79B0}" srcOrd="1" destOrd="0" presId="urn:microsoft.com/office/officeart/2005/8/layout/radial5"/>
    <dgm:cxn modelId="{6DFF54C3-EBD4-49B6-9E45-B850EEF7AFF2}" type="presOf" srcId="{C6D943EF-D415-4EE2-8A83-88A3DBB29F46}" destId="{ADA84489-DA21-41C6-9C77-80917D2B1414}" srcOrd="0" destOrd="0" presId="urn:microsoft.com/office/officeart/2005/8/layout/radial5"/>
    <dgm:cxn modelId="{A9ECEF1E-BADD-4F7B-87D1-CD24E4586C96}" srcId="{9067BF3C-2D9F-4644-910B-B769B43BAE5B}" destId="{92F660AD-B11A-48F2-A30B-19544D5DFF04}" srcOrd="1" destOrd="0" parTransId="{AD0229B2-79CC-45B0-A91E-272852130846}" sibTransId="{CC557CC5-1088-4FB6-8B98-6EABE14A2D29}"/>
    <dgm:cxn modelId="{8BE3705C-466F-4898-BC3C-CB2DDA6A1DDA}" type="presOf" srcId="{AD0229B2-79CC-45B0-A91E-272852130846}" destId="{0DC81852-30E9-4AD4-80F2-3264D3AC8AA8}" srcOrd="0" destOrd="0" presId="urn:microsoft.com/office/officeart/2005/8/layout/radial5"/>
    <dgm:cxn modelId="{3B0903C1-6D4B-41FB-BCD3-0E0989551220}" srcId="{9067BF3C-2D9F-4644-910B-B769B43BAE5B}" destId="{53F41D50-5397-4F07-9410-FAC2CBA0CEC1}" srcOrd="2" destOrd="0" parTransId="{0549B75A-888F-4694-91C7-016BF2053D30}" sibTransId="{BCB4E3AD-F83F-44B6-B53C-73A0998CF0DE}"/>
    <dgm:cxn modelId="{730161AE-AC9F-4EFB-8A86-9ABC9F57E566}" srcId="{9067BF3C-2D9F-4644-910B-B769B43BAE5B}" destId="{841D40F9-60A4-47A1-BEB7-6C2F68F900DD}" srcOrd="4" destOrd="0" parTransId="{C6D943EF-D415-4EE2-8A83-88A3DBB29F46}" sibTransId="{85D0AC39-0841-4B82-9931-306282B00D58}"/>
    <dgm:cxn modelId="{34A94F50-D463-41E0-B97E-9B3778000401}" type="presOf" srcId="{0C283919-1A83-45F5-85B1-F8C48C9A5657}" destId="{118948A1-233A-4C9E-A195-5DA6B4F4B2B7}" srcOrd="1" destOrd="0" presId="urn:microsoft.com/office/officeart/2005/8/layout/radial5"/>
    <dgm:cxn modelId="{D1423BCF-F644-40C9-B74A-CB0F8ECB1F75}" type="presOf" srcId="{9067BF3C-2D9F-4644-910B-B769B43BAE5B}" destId="{D329D903-950E-4D04-908F-DBF4DDD1EBD3}" srcOrd="0" destOrd="0" presId="urn:microsoft.com/office/officeart/2005/8/layout/radial5"/>
    <dgm:cxn modelId="{E74FD178-95D4-4DBA-BB9A-29FEBC085339}" type="presOf" srcId="{AD0229B2-79CC-45B0-A91E-272852130846}" destId="{C986EB27-4633-48DF-AFE4-E33690305A53}" srcOrd="1" destOrd="0" presId="urn:microsoft.com/office/officeart/2005/8/layout/radial5"/>
    <dgm:cxn modelId="{32CFEFC7-BD22-40CE-87BB-1E3A4E94D4FA}" srcId="{9067BF3C-2D9F-4644-910B-B769B43BAE5B}" destId="{7728F408-BBD8-482E-8E28-FC8B08D607F0}" srcOrd="0" destOrd="0" parTransId="{0C283919-1A83-45F5-85B1-F8C48C9A5657}" sibTransId="{3E714D48-A868-4832-96C7-404D4C7287E9}"/>
    <dgm:cxn modelId="{EB64C8E0-45A6-496B-8BF7-E9C9D468E2CE}" type="presOf" srcId="{0549B75A-888F-4694-91C7-016BF2053D30}" destId="{B1B28D5E-7C52-4882-8E12-DB4E752DA2D5}" srcOrd="0" destOrd="0" presId="urn:microsoft.com/office/officeart/2005/8/layout/radial5"/>
    <dgm:cxn modelId="{CD3406DB-57CE-4F58-BA2D-ACB7FC156B50}" type="presOf" srcId="{92F660AD-B11A-48F2-A30B-19544D5DFF04}" destId="{25CAB231-DB5D-4641-BE78-398A7C36EC03}" srcOrd="0" destOrd="0" presId="urn:microsoft.com/office/officeart/2005/8/layout/radial5"/>
    <dgm:cxn modelId="{C5B4930C-4326-4313-8461-EE76B83A766B}" type="presOf" srcId="{841D40F9-60A4-47A1-BEB7-6C2F68F900DD}" destId="{7252C191-5F81-4803-BB94-EAFAC6616258}" srcOrd="0" destOrd="0" presId="urn:microsoft.com/office/officeart/2005/8/layout/radial5"/>
    <dgm:cxn modelId="{DE60BA19-2AD0-44AC-8FF4-1F96CFAFB50A}" type="presOf" srcId="{0C283919-1A83-45F5-85B1-F8C48C9A5657}" destId="{D31D1CAF-7096-4E63-91EA-9B6C558D184E}" srcOrd="0" destOrd="0" presId="urn:microsoft.com/office/officeart/2005/8/layout/radial5"/>
    <dgm:cxn modelId="{E2C47379-30D3-4B28-87BF-FD8E7F3B6EE7}" type="presOf" srcId="{D02B9575-0386-4807-B4C9-572B2FAA9EAE}" destId="{753810B3-A469-45FC-A03D-5916C89F49F8}" srcOrd="0" destOrd="0" presId="urn:microsoft.com/office/officeart/2005/8/layout/radial5"/>
    <dgm:cxn modelId="{4FE5EDDB-95E9-483E-8B10-06CCBACA64E2}" srcId="{9067BF3C-2D9F-4644-910B-B769B43BAE5B}" destId="{F195F6D9-77C7-4D5D-BC06-CC0FF27C02F0}" srcOrd="3" destOrd="0" parTransId="{D02B9575-0386-4807-B4C9-572B2FAA9EAE}" sibTransId="{B80C599C-9B96-4010-B1D4-2593A584F8D4}"/>
    <dgm:cxn modelId="{D0F8A251-C674-445D-AD83-4457637DC7F9}" type="presOf" srcId="{7728F408-BBD8-482E-8E28-FC8B08D607F0}" destId="{6934E018-7239-4BDE-ADD8-2AA53472C791}" srcOrd="0" destOrd="0" presId="urn:microsoft.com/office/officeart/2005/8/layout/radial5"/>
    <dgm:cxn modelId="{7F9D768C-6B46-474D-A8D3-7626C2275525}" type="presOf" srcId="{B4A0C4B1-45DA-4CC4-96EA-B1003CB6A8C8}" destId="{F1D5AC07-CE7E-4565-9681-215446422207}" srcOrd="0" destOrd="0" presId="urn:microsoft.com/office/officeart/2005/8/layout/radial5"/>
    <dgm:cxn modelId="{EB6AE68F-D450-44CA-ABEC-C369AAB791BB}" srcId="{B4A0C4B1-45DA-4CC4-96EA-B1003CB6A8C8}" destId="{9067BF3C-2D9F-4644-910B-B769B43BAE5B}" srcOrd="0" destOrd="0" parTransId="{1EA9E764-C1DA-45D9-8836-0AFB07B2B68A}" sibTransId="{EBDB920B-A219-4520-9EF6-BAB5EB2E78EB}"/>
    <dgm:cxn modelId="{6A5F69F1-B8D0-47B2-BA7A-D1282E3999D6}" type="presOf" srcId="{D02B9575-0386-4807-B4C9-572B2FAA9EAE}" destId="{24809CF5-69CF-499D-89B9-9CF78B682A00}" srcOrd="1" destOrd="0" presId="urn:microsoft.com/office/officeart/2005/8/layout/radial5"/>
    <dgm:cxn modelId="{23A6D92F-8F3E-4FE0-A9CC-61F2BBA24387}" type="presOf" srcId="{0549B75A-888F-4694-91C7-016BF2053D30}" destId="{C19A4F89-91F1-4D80-B9C5-D667811E1608}" srcOrd="1" destOrd="0" presId="urn:microsoft.com/office/officeart/2005/8/layout/radial5"/>
    <dgm:cxn modelId="{D70C4E96-0CE8-4CB7-B13F-BE7B2EFF5506}" type="presOf" srcId="{53F41D50-5397-4F07-9410-FAC2CBA0CEC1}" destId="{6FA1E6AC-1F4D-4187-87AD-E2EB05B305F1}" srcOrd="0" destOrd="0" presId="urn:microsoft.com/office/officeart/2005/8/layout/radial5"/>
    <dgm:cxn modelId="{4C44F3B0-9456-4EE3-AA23-D1E3522476F0}" type="presOf" srcId="{F195F6D9-77C7-4D5D-BC06-CC0FF27C02F0}" destId="{90E89332-7B54-451C-AF9F-14DE99E29DCD}" srcOrd="0" destOrd="0" presId="urn:microsoft.com/office/officeart/2005/8/layout/radial5"/>
    <dgm:cxn modelId="{8F78511E-CA83-4453-A6D1-D9D2FD62E1C9}" type="presParOf" srcId="{F1D5AC07-CE7E-4565-9681-215446422207}" destId="{D329D903-950E-4D04-908F-DBF4DDD1EBD3}" srcOrd="0" destOrd="0" presId="urn:microsoft.com/office/officeart/2005/8/layout/radial5"/>
    <dgm:cxn modelId="{6E253EC1-8306-44BC-97FE-90D74B3EFE6E}" type="presParOf" srcId="{F1D5AC07-CE7E-4565-9681-215446422207}" destId="{D31D1CAF-7096-4E63-91EA-9B6C558D184E}" srcOrd="1" destOrd="0" presId="urn:microsoft.com/office/officeart/2005/8/layout/radial5"/>
    <dgm:cxn modelId="{73795B40-FFD3-4B18-9070-40A75819DBA0}" type="presParOf" srcId="{D31D1CAF-7096-4E63-91EA-9B6C558D184E}" destId="{118948A1-233A-4C9E-A195-5DA6B4F4B2B7}" srcOrd="0" destOrd="0" presId="urn:microsoft.com/office/officeart/2005/8/layout/radial5"/>
    <dgm:cxn modelId="{B6B5B985-49BC-4EEA-9617-EE7F689C03F0}" type="presParOf" srcId="{F1D5AC07-CE7E-4565-9681-215446422207}" destId="{6934E018-7239-4BDE-ADD8-2AA53472C791}" srcOrd="2" destOrd="0" presId="urn:microsoft.com/office/officeart/2005/8/layout/radial5"/>
    <dgm:cxn modelId="{A655EEE5-6C02-4D8F-BF62-6F53881B8FC5}" type="presParOf" srcId="{F1D5AC07-CE7E-4565-9681-215446422207}" destId="{0DC81852-30E9-4AD4-80F2-3264D3AC8AA8}" srcOrd="3" destOrd="0" presId="urn:microsoft.com/office/officeart/2005/8/layout/radial5"/>
    <dgm:cxn modelId="{B28939E6-DD7C-4439-A559-B045124DEB71}" type="presParOf" srcId="{0DC81852-30E9-4AD4-80F2-3264D3AC8AA8}" destId="{C986EB27-4633-48DF-AFE4-E33690305A53}" srcOrd="0" destOrd="0" presId="urn:microsoft.com/office/officeart/2005/8/layout/radial5"/>
    <dgm:cxn modelId="{9DA9CDB3-4C0C-4EB6-9B96-FD11835EAC58}" type="presParOf" srcId="{F1D5AC07-CE7E-4565-9681-215446422207}" destId="{25CAB231-DB5D-4641-BE78-398A7C36EC03}" srcOrd="4" destOrd="0" presId="urn:microsoft.com/office/officeart/2005/8/layout/radial5"/>
    <dgm:cxn modelId="{776B8700-6B42-4734-980C-7090EFAF360C}" type="presParOf" srcId="{F1D5AC07-CE7E-4565-9681-215446422207}" destId="{B1B28D5E-7C52-4882-8E12-DB4E752DA2D5}" srcOrd="5" destOrd="0" presId="urn:microsoft.com/office/officeart/2005/8/layout/radial5"/>
    <dgm:cxn modelId="{AE3BE184-465A-433C-903D-91E9F93C903E}" type="presParOf" srcId="{B1B28D5E-7C52-4882-8E12-DB4E752DA2D5}" destId="{C19A4F89-91F1-4D80-B9C5-D667811E1608}" srcOrd="0" destOrd="0" presId="urn:microsoft.com/office/officeart/2005/8/layout/radial5"/>
    <dgm:cxn modelId="{FFE8ECBC-1A4A-4FCE-8358-C3D254CE2F8F}" type="presParOf" srcId="{F1D5AC07-CE7E-4565-9681-215446422207}" destId="{6FA1E6AC-1F4D-4187-87AD-E2EB05B305F1}" srcOrd="6" destOrd="0" presId="urn:microsoft.com/office/officeart/2005/8/layout/radial5"/>
    <dgm:cxn modelId="{EA5A5EF9-8F60-4424-AEE8-601D0F38A071}" type="presParOf" srcId="{F1D5AC07-CE7E-4565-9681-215446422207}" destId="{753810B3-A469-45FC-A03D-5916C89F49F8}" srcOrd="7" destOrd="0" presId="urn:microsoft.com/office/officeart/2005/8/layout/radial5"/>
    <dgm:cxn modelId="{66019F64-DBD3-49A9-B6C9-06445EB9D676}" type="presParOf" srcId="{753810B3-A469-45FC-A03D-5916C89F49F8}" destId="{24809CF5-69CF-499D-89B9-9CF78B682A00}" srcOrd="0" destOrd="0" presId="urn:microsoft.com/office/officeart/2005/8/layout/radial5"/>
    <dgm:cxn modelId="{BB63EAE1-2CC2-4987-A80D-8B8FB08644E9}" type="presParOf" srcId="{F1D5AC07-CE7E-4565-9681-215446422207}" destId="{90E89332-7B54-451C-AF9F-14DE99E29DCD}" srcOrd="8" destOrd="0" presId="urn:microsoft.com/office/officeart/2005/8/layout/radial5"/>
    <dgm:cxn modelId="{B5BB9117-66E6-4C19-BB9B-40B4A6FC4A87}" type="presParOf" srcId="{F1D5AC07-CE7E-4565-9681-215446422207}" destId="{ADA84489-DA21-41C6-9C77-80917D2B1414}" srcOrd="9" destOrd="0" presId="urn:microsoft.com/office/officeart/2005/8/layout/radial5"/>
    <dgm:cxn modelId="{1982C0AE-2F4C-4B3A-A26F-AE73546C247C}" type="presParOf" srcId="{ADA84489-DA21-41C6-9C77-80917D2B1414}" destId="{970B3B17-735F-438C-92D9-224655AB79B0}" srcOrd="0" destOrd="0" presId="urn:microsoft.com/office/officeart/2005/8/layout/radial5"/>
    <dgm:cxn modelId="{CE3DC06C-DEF7-4A3D-B2BB-D1177DBCC583}" type="presParOf" srcId="{F1D5AC07-CE7E-4565-9681-215446422207}" destId="{7252C191-5F81-4803-BB94-EAFAC6616258}"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9D903-950E-4D04-908F-DBF4DDD1EBD3}">
      <dsp:nvSpPr>
        <dsp:cNvPr id="0" name=""/>
        <dsp:cNvSpPr/>
      </dsp:nvSpPr>
      <dsp:spPr>
        <a:xfrm>
          <a:off x="2485357" y="1577618"/>
          <a:ext cx="2961568" cy="1123542"/>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i="0" kern="1200" dirty="0">
              <a:solidFill>
                <a:schemeClr val="tx1">
                  <a:lumMod val="95000"/>
                  <a:lumOff val="5000"/>
                </a:schemeClr>
              </a:solidFill>
              <a:latin typeface="Times New Roman" pitchFamily="18" charset="0"/>
              <a:cs typeface="Times New Roman" pitchFamily="18" charset="0"/>
            </a:rPr>
            <a:t>ЛИШАЙНИКИ</a:t>
          </a:r>
        </a:p>
      </dsp:txBody>
      <dsp:txXfrm>
        <a:off x="2919069" y="1742157"/>
        <a:ext cx="2094144" cy="794464"/>
      </dsp:txXfrm>
    </dsp:sp>
    <dsp:sp modelId="{D31D1CAF-7096-4E63-91EA-9B6C558D184E}">
      <dsp:nvSpPr>
        <dsp:cNvPr id="0" name=""/>
        <dsp:cNvSpPr/>
      </dsp:nvSpPr>
      <dsp:spPr>
        <a:xfrm rot="16200000">
          <a:off x="3846387" y="1167443"/>
          <a:ext cx="239508" cy="382004"/>
        </a:xfrm>
        <a:prstGeom prst="rightArrow">
          <a:avLst>
            <a:gd name="adj1" fmla="val 60000"/>
            <a:gd name="adj2" fmla="val 50000"/>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a:off x="3882313" y="1279770"/>
        <a:ext cx="167656" cy="229202"/>
      </dsp:txXfrm>
    </dsp:sp>
    <dsp:sp modelId="{6934E018-7239-4BDE-ADD8-2AA53472C791}">
      <dsp:nvSpPr>
        <dsp:cNvPr id="0" name=""/>
        <dsp:cNvSpPr/>
      </dsp:nvSpPr>
      <dsp:spPr>
        <a:xfrm>
          <a:off x="2747704" y="2173"/>
          <a:ext cx="2436874" cy="1123542"/>
        </a:xfrm>
        <a:prstGeom prst="ellipse">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пища для животных</a:t>
          </a:r>
          <a:endParaRPr lang="ru-RU" sz="1600" b="1" kern="1200" dirty="0">
            <a:latin typeface="Times New Roman" pitchFamily="18" charset="0"/>
            <a:cs typeface="Times New Roman" pitchFamily="18" charset="0"/>
          </a:endParaRPr>
        </a:p>
      </dsp:txBody>
      <dsp:txXfrm>
        <a:off x="3104576" y="166712"/>
        <a:ext cx="1723130" cy="794464"/>
      </dsp:txXfrm>
    </dsp:sp>
    <dsp:sp modelId="{0DC81852-30E9-4AD4-80F2-3264D3AC8AA8}">
      <dsp:nvSpPr>
        <dsp:cNvPr id="0" name=""/>
        <dsp:cNvSpPr/>
      </dsp:nvSpPr>
      <dsp:spPr>
        <a:xfrm rot="65907">
          <a:off x="5555622" y="1981418"/>
          <a:ext cx="266514" cy="382004"/>
        </a:xfrm>
        <a:prstGeom prst="rightArrow">
          <a:avLst>
            <a:gd name="adj1" fmla="val 60000"/>
            <a:gd name="adj2" fmla="val 50000"/>
          </a:avLst>
        </a:prstGeom>
        <a:solidFill>
          <a:schemeClr val="accent2">
            <a:hueOff val="-245742"/>
            <a:satOff val="29557"/>
            <a:lumOff val="3399"/>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a:off x="5555629" y="2057053"/>
        <a:ext cx="186560" cy="229202"/>
      </dsp:txXfrm>
    </dsp:sp>
    <dsp:sp modelId="{25CAB231-DB5D-4641-BE78-398A7C36EC03}">
      <dsp:nvSpPr>
        <dsp:cNvPr id="0" name=""/>
        <dsp:cNvSpPr/>
      </dsp:nvSpPr>
      <dsp:spPr>
        <a:xfrm>
          <a:off x="5947006" y="1726119"/>
          <a:ext cx="1973873" cy="940349"/>
        </a:xfrm>
        <a:prstGeom prst="ellipse">
          <a:avLst/>
        </a:prstGeom>
        <a:gradFill rotWithShape="0">
          <a:gsLst>
            <a:gs pos="0">
              <a:schemeClr val="accent2">
                <a:hueOff val="-245742"/>
                <a:satOff val="29557"/>
                <a:lumOff val="3399"/>
                <a:alphaOff val="0"/>
              </a:schemeClr>
            </a:gs>
            <a:gs pos="100000">
              <a:schemeClr val="accent2">
                <a:hueOff val="-245742"/>
                <a:satOff val="29557"/>
                <a:lumOff val="3399"/>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разрушают горную породу</a:t>
          </a:r>
          <a:endParaRPr lang="ru-RU" sz="1800" b="1" kern="1200" dirty="0">
            <a:latin typeface="Times New Roman" pitchFamily="18" charset="0"/>
            <a:cs typeface="Times New Roman" pitchFamily="18" charset="0"/>
          </a:endParaRPr>
        </a:p>
      </dsp:txBody>
      <dsp:txXfrm>
        <a:off x="6236073" y="1863830"/>
        <a:ext cx="1395739" cy="664927"/>
      </dsp:txXfrm>
    </dsp:sp>
    <dsp:sp modelId="{B1B28D5E-7C52-4882-8E12-DB4E752DA2D5}">
      <dsp:nvSpPr>
        <dsp:cNvPr id="0" name=""/>
        <dsp:cNvSpPr/>
      </dsp:nvSpPr>
      <dsp:spPr>
        <a:xfrm rot="5400000">
          <a:off x="3846387" y="2729331"/>
          <a:ext cx="239508" cy="382004"/>
        </a:xfrm>
        <a:prstGeom prst="rightArrow">
          <a:avLst>
            <a:gd name="adj1" fmla="val 60000"/>
            <a:gd name="adj2" fmla="val 50000"/>
          </a:avLst>
        </a:prstGeom>
        <a:solidFill>
          <a:schemeClr val="accent2">
            <a:hueOff val="-491484"/>
            <a:satOff val="59113"/>
            <a:lumOff val="6797"/>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a:off x="3882313" y="2769806"/>
        <a:ext cx="167656" cy="229202"/>
      </dsp:txXfrm>
    </dsp:sp>
    <dsp:sp modelId="{6FA1E6AC-1F4D-4187-87AD-E2EB05B305F1}">
      <dsp:nvSpPr>
        <dsp:cNvPr id="0" name=""/>
        <dsp:cNvSpPr/>
      </dsp:nvSpPr>
      <dsp:spPr>
        <a:xfrm>
          <a:off x="2909264" y="3153062"/>
          <a:ext cx="2113754" cy="1123542"/>
        </a:xfrm>
        <a:prstGeom prst="ellipse">
          <a:avLst/>
        </a:prstGeom>
        <a:gradFill rotWithShape="0">
          <a:gsLst>
            <a:gs pos="0">
              <a:schemeClr val="accent2">
                <a:hueOff val="-491484"/>
                <a:satOff val="59113"/>
                <a:lumOff val="6797"/>
                <a:alphaOff val="0"/>
              </a:schemeClr>
            </a:gs>
            <a:gs pos="100000">
              <a:schemeClr val="accent2">
                <a:hueOff val="-491484"/>
                <a:satOff val="59113"/>
                <a:lumOff val="6797"/>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защита деревьев</a:t>
          </a:r>
          <a:endParaRPr lang="ru-RU" sz="1600" b="1" kern="1200" dirty="0">
            <a:latin typeface="Times New Roman" pitchFamily="18" charset="0"/>
            <a:cs typeface="Times New Roman" pitchFamily="18" charset="0"/>
          </a:endParaRPr>
        </a:p>
      </dsp:txBody>
      <dsp:txXfrm>
        <a:off x="3218816" y="3317601"/>
        <a:ext cx="1494650" cy="794464"/>
      </dsp:txXfrm>
    </dsp:sp>
    <dsp:sp modelId="{753810B3-A469-45FC-A03D-5916C89F49F8}">
      <dsp:nvSpPr>
        <dsp:cNvPr id="0" name=""/>
        <dsp:cNvSpPr/>
      </dsp:nvSpPr>
      <dsp:spPr>
        <a:xfrm rot="10663744">
          <a:off x="2118900" y="2016391"/>
          <a:ext cx="264768" cy="382004"/>
        </a:xfrm>
        <a:prstGeom prst="rightArrow">
          <a:avLst>
            <a:gd name="adj1" fmla="val 60000"/>
            <a:gd name="adj2" fmla="val 50000"/>
          </a:avLst>
        </a:prstGeom>
        <a:solidFill>
          <a:schemeClr val="accent2">
            <a:hueOff val="-737226"/>
            <a:satOff val="88670"/>
            <a:lumOff val="10196"/>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rot="10800000">
        <a:off x="2198299" y="2091218"/>
        <a:ext cx="185338" cy="229202"/>
      </dsp:txXfrm>
    </dsp:sp>
    <dsp:sp modelId="{90E89332-7B54-451C-AF9F-14DE99E29DCD}">
      <dsp:nvSpPr>
        <dsp:cNvPr id="0" name=""/>
        <dsp:cNvSpPr/>
      </dsp:nvSpPr>
      <dsp:spPr>
        <a:xfrm>
          <a:off x="0" y="1695309"/>
          <a:ext cx="1996681" cy="1123542"/>
        </a:xfrm>
        <a:prstGeom prst="ellipse">
          <a:avLst/>
        </a:prstGeom>
        <a:gradFill rotWithShape="0">
          <a:gsLst>
            <a:gs pos="0">
              <a:schemeClr val="accent2">
                <a:hueOff val="-737226"/>
                <a:satOff val="88670"/>
                <a:lumOff val="10196"/>
                <a:alphaOff val="0"/>
              </a:schemeClr>
            </a:gs>
            <a:gs pos="100000">
              <a:schemeClr val="accent2">
                <a:hueOff val="-737226"/>
                <a:satOff val="88670"/>
                <a:lumOff val="10196"/>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почвообразующие организмы</a:t>
          </a:r>
          <a:endParaRPr lang="ru-RU" sz="1800" b="1" kern="1200" dirty="0">
            <a:latin typeface="Times New Roman" pitchFamily="18" charset="0"/>
            <a:cs typeface="Times New Roman" pitchFamily="18" charset="0"/>
          </a:endParaRPr>
        </a:p>
      </dsp:txBody>
      <dsp:txXfrm>
        <a:off x="292407" y="1859848"/>
        <a:ext cx="1411867" cy="794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9D903-950E-4D04-908F-DBF4DDD1EBD3}">
      <dsp:nvSpPr>
        <dsp:cNvPr id="0" name=""/>
        <dsp:cNvSpPr/>
      </dsp:nvSpPr>
      <dsp:spPr>
        <a:xfrm>
          <a:off x="2190011" y="1868127"/>
          <a:ext cx="3515513" cy="1333694"/>
        </a:xfrm>
        <a:prstGeom prst="ellipse">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i="0" kern="1200" smtClean="0">
              <a:latin typeface="Times New Roman" pitchFamily="18" charset="0"/>
              <a:cs typeface="Times New Roman" pitchFamily="18" charset="0"/>
            </a:rPr>
            <a:t>ЛИШАЙНИКИ</a:t>
          </a:r>
        </a:p>
        <a:p>
          <a:pPr lvl="0" algn="ctr" defTabSz="889000">
            <a:lnSpc>
              <a:spcPct val="90000"/>
            </a:lnSpc>
            <a:spcBef>
              <a:spcPct val="0"/>
            </a:spcBef>
            <a:spcAft>
              <a:spcPct val="35000"/>
            </a:spcAft>
          </a:pPr>
          <a:r>
            <a:rPr lang="ru-RU" sz="1800" b="1" i="0" kern="1200" smtClean="0">
              <a:latin typeface="Times New Roman" pitchFamily="18" charset="0"/>
              <a:cs typeface="Times New Roman" pitchFamily="18" charset="0"/>
            </a:rPr>
            <a:t>в жизни человека</a:t>
          </a:r>
          <a:endParaRPr lang="ru-RU" sz="1800" b="1" i="0" kern="1200" dirty="0">
            <a:latin typeface="Times New Roman" pitchFamily="18" charset="0"/>
            <a:cs typeface="Times New Roman" pitchFamily="18" charset="0"/>
          </a:endParaRPr>
        </a:p>
      </dsp:txBody>
      <dsp:txXfrm>
        <a:off x="2704846" y="2063442"/>
        <a:ext cx="2485843" cy="943064"/>
      </dsp:txXfrm>
    </dsp:sp>
    <dsp:sp modelId="{D31D1CAF-7096-4E63-91EA-9B6C558D184E}">
      <dsp:nvSpPr>
        <dsp:cNvPr id="0" name=""/>
        <dsp:cNvSpPr/>
      </dsp:nvSpPr>
      <dsp:spPr>
        <a:xfrm rot="16200000">
          <a:off x="3806768" y="1383341"/>
          <a:ext cx="282000" cy="453456"/>
        </a:xfrm>
        <a:prstGeom prst="rightArrow">
          <a:avLst>
            <a:gd name="adj1" fmla="val 60000"/>
            <a:gd name="adj2" fmla="val 50000"/>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a:off x="3849068" y="1516332"/>
        <a:ext cx="197400" cy="272074"/>
      </dsp:txXfrm>
    </dsp:sp>
    <dsp:sp modelId="{6934E018-7239-4BDE-ADD8-2AA53472C791}">
      <dsp:nvSpPr>
        <dsp:cNvPr id="0" name=""/>
        <dsp:cNvSpPr/>
      </dsp:nvSpPr>
      <dsp:spPr>
        <a:xfrm>
          <a:off x="2351409" y="2355"/>
          <a:ext cx="3192718" cy="1333694"/>
        </a:xfrm>
        <a:prstGeom prst="ellipse">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smtClean="0">
              <a:latin typeface="Times New Roman" pitchFamily="18" charset="0"/>
              <a:cs typeface="Times New Roman" pitchFamily="18" charset="0"/>
            </a:rPr>
            <a:t>корм для животных</a:t>
          </a:r>
          <a:endParaRPr lang="ru-RU" sz="1800" b="1" kern="1200" dirty="0">
            <a:latin typeface="Times New Roman" pitchFamily="18" charset="0"/>
            <a:cs typeface="Times New Roman" pitchFamily="18" charset="0"/>
          </a:endParaRPr>
        </a:p>
      </dsp:txBody>
      <dsp:txXfrm>
        <a:off x="2818972" y="197670"/>
        <a:ext cx="2257592" cy="943064"/>
      </dsp:txXfrm>
    </dsp:sp>
    <dsp:sp modelId="{0DC81852-30E9-4AD4-80F2-3264D3AC8AA8}">
      <dsp:nvSpPr>
        <dsp:cNvPr id="0" name=""/>
        <dsp:cNvSpPr/>
      </dsp:nvSpPr>
      <dsp:spPr>
        <a:xfrm rot="20373005">
          <a:off x="5296576" y="1755622"/>
          <a:ext cx="266399" cy="453456"/>
        </a:xfrm>
        <a:prstGeom prst="rightArrow">
          <a:avLst>
            <a:gd name="adj1" fmla="val 60000"/>
            <a:gd name="adj2" fmla="val 50000"/>
          </a:avLst>
        </a:prstGeom>
        <a:gradFill rotWithShape="0">
          <a:gsLst>
            <a:gs pos="0">
              <a:schemeClr val="accent4">
                <a:hueOff val="-537590"/>
                <a:satOff val="4772"/>
                <a:lumOff val="-1618"/>
                <a:alphaOff val="0"/>
              </a:schemeClr>
            </a:gs>
            <a:gs pos="100000">
              <a:schemeClr val="accent4">
                <a:hueOff val="-537590"/>
                <a:satOff val="4772"/>
                <a:lumOff val="-1618"/>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a:off x="5299094" y="1860275"/>
        <a:ext cx="186479" cy="272074"/>
      </dsp:txXfrm>
    </dsp:sp>
    <dsp:sp modelId="{25CAB231-DB5D-4641-BE78-398A7C36EC03}">
      <dsp:nvSpPr>
        <dsp:cNvPr id="0" name=""/>
        <dsp:cNvSpPr/>
      </dsp:nvSpPr>
      <dsp:spPr>
        <a:xfrm>
          <a:off x="5451274" y="897191"/>
          <a:ext cx="2397596" cy="1260248"/>
        </a:xfrm>
        <a:prstGeom prst="ellipse">
          <a:avLst/>
        </a:prstGeom>
        <a:gradFill rotWithShape="0">
          <a:gsLst>
            <a:gs pos="0">
              <a:schemeClr val="accent4">
                <a:hueOff val="-537590"/>
                <a:satOff val="4772"/>
                <a:lumOff val="-1618"/>
                <a:alphaOff val="0"/>
              </a:schemeClr>
            </a:gs>
            <a:gs pos="100000">
              <a:schemeClr val="accent4">
                <a:hueOff val="-537590"/>
                <a:satOff val="4772"/>
                <a:lumOff val="-1618"/>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smtClean="0">
              <a:latin typeface="Times New Roman" pitchFamily="18" charset="0"/>
              <a:cs typeface="Times New Roman" pitchFamily="18" charset="0"/>
            </a:rPr>
            <a:t>пища для человека</a:t>
          </a:r>
          <a:endParaRPr lang="ru-RU" sz="1800" b="1" kern="1200" dirty="0">
            <a:latin typeface="Times New Roman" pitchFamily="18" charset="0"/>
            <a:cs typeface="Times New Roman" pitchFamily="18" charset="0"/>
          </a:endParaRPr>
        </a:p>
      </dsp:txBody>
      <dsp:txXfrm>
        <a:off x="5802394" y="1081750"/>
        <a:ext cx="1695356" cy="891130"/>
      </dsp:txXfrm>
    </dsp:sp>
    <dsp:sp modelId="{B1B28D5E-7C52-4882-8E12-DB4E752DA2D5}">
      <dsp:nvSpPr>
        <dsp:cNvPr id="0" name=""/>
        <dsp:cNvSpPr/>
      </dsp:nvSpPr>
      <dsp:spPr>
        <a:xfrm rot="1391097">
          <a:off x="5207584" y="2907003"/>
          <a:ext cx="276403" cy="453456"/>
        </a:xfrm>
        <a:prstGeom prst="rightArrow">
          <a:avLst>
            <a:gd name="adj1" fmla="val 60000"/>
            <a:gd name="adj2" fmla="val 50000"/>
          </a:avLst>
        </a:prstGeom>
        <a:gradFill rotWithShape="0">
          <a:gsLst>
            <a:gs pos="0">
              <a:schemeClr val="accent4">
                <a:hueOff val="-1075180"/>
                <a:satOff val="9543"/>
                <a:lumOff val="-3235"/>
                <a:alphaOff val="0"/>
              </a:schemeClr>
            </a:gs>
            <a:gs pos="100000">
              <a:schemeClr val="accent4">
                <a:hueOff val="-1075180"/>
                <a:satOff val="9543"/>
                <a:lumOff val="-3235"/>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a:off x="5210932" y="2981371"/>
        <a:ext cx="193482" cy="272074"/>
      </dsp:txXfrm>
    </dsp:sp>
    <dsp:sp modelId="{6FA1E6AC-1F4D-4187-87AD-E2EB05B305F1}">
      <dsp:nvSpPr>
        <dsp:cNvPr id="0" name=""/>
        <dsp:cNvSpPr/>
      </dsp:nvSpPr>
      <dsp:spPr>
        <a:xfrm>
          <a:off x="5232895" y="3056005"/>
          <a:ext cx="2615975" cy="1179146"/>
        </a:xfrm>
        <a:prstGeom prst="ellipse">
          <a:avLst/>
        </a:prstGeom>
        <a:gradFill rotWithShape="0">
          <a:gsLst>
            <a:gs pos="0">
              <a:schemeClr val="accent4">
                <a:hueOff val="-1075180"/>
                <a:satOff val="9543"/>
                <a:lumOff val="-3235"/>
                <a:alphaOff val="0"/>
              </a:schemeClr>
            </a:gs>
            <a:gs pos="100000">
              <a:schemeClr val="accent4">
                <a:hueOff val="-1075180"/>
                <a:satOff val="9543"/>
                <a:lumOff val="-3235"/>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smtClean="0">
              <a:latin typeface="Times New Roman" pitchFamily="18" charset="0"/>
              <a:cs typeface="Times New Roman" pitchFamily="18" charset="0"/>
            </a:rPr>
            <a:t>краситель</a:t>
          </a:r>
          <a:endParaRPr lang="ru-RU" sz="2000" b="1" kern="1200" dirty="0">
            <a:latin typeface="Times New Roman" pitchFamily="18" charset="0"/>
            <a:cs typeface="Times New Roman" pitchFamily="18" charset="0"/>
          </a:endParaRPr>
        </a:p>
      </dsp:txBody>
      <dsp:txXfrm>
        <a:off x="5615996" y="3228687"/>
        <a:ext cx="1849773" cy="833782"/>
      </dsp:txXfrm>
    </dsp:sp>
    <dsp:sp modelId="{753810B3-A469-45FC-A03D-5916C89F49F8}">
      <dsp:nvSpPr>
        <dsp:cNvPr id="0" name=""/>
        <dsp:cNvSpPr/>
      </dsp:nvSpPr>
      <dsp:spPr>
        <a:xfrm rot="9126852">
          <a:off x="2579407" y="2962748"/>
          <a:ext cx="262961" cy="453456"/>
        </a:xfrm>
        <a:prstGeom prst="rightArrow">
          <a:avLst>
            <a:gd name="adj1" fmla="val 60000"/>
            <a:gd name="adj2" fmla="val 50000"/>
          </a:avLst>
        </a:prstGeom>
        <a:gradFill rotWithShape="0">
          <a:gsLst>
            <a:gs pos="0">
              <a:schemeClr val="accent4">
                <a:hueOff val="-1612770"/>
                <a:satOff val="14315"/>
                <a:lumOff val="-4853"/>
                <a:alphaOff val="0"/>
              </a:schemeClr>
            </a:gs>
            <a:gs pos="100000">
              <a:schemeClr val="accent4">
                <a:hueOff val="-1612770"/>
                <a:satOff val="14315"/>
                <a:lumOff val="-4853"/>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rot="10800000">
        <a:off x="2653715" y="3034991"/>
        <a:ext cx="184073" cy="272074"/>
      </dsp:txXfrm>
    </dsp:sp>
    <dsp:sp modelId="{90E89332-7B54-451C-AF9F-14DE99E29DCD}">
      <dsp:nvSpPr>
        <dsp:cNvPr id="0" name=""/>
        <dsp:cNvSpPr/>
      </dsp:nvSpPr>
      <dsp:spPr>
        <a:xfrm>
          <a:off x="0" y="3154936"/>
          <a:ext cx="3031901" cy="1333694"/>
        </a:xfrm>
        <a:prstGeom prst="ellipse">
          <a:avLst/>
        </a:prstGeom>
        <a:gradFill rotWithShape="0">
          <a:gsLst>
            <a:gs pos="0">
              <a:schemeClr val="accent4">
                <a:hueOff val="-1612770"/>
                <a:satOff val="14315"/>
                <a:lumOff val="-4853"/>
                <a:alphaOff val="0"/>
              </a:schemeClr>
            </a:gs>
            <a:gs pos="100000">
              <a:schemeClr val="accent4">
                <a:hueOff val="-1612770"/>
                <a:satOff val="14315"/>
                <a:lumOff val="-4853"/>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smtClean="0">
              <a:latin typeface="Times New Roman" pitchFamily="18" charset="0"/>
              <a:cs typeface="Times New Roman" pitchFamily="18" charset="0"/>
            </a:rPr>
            <a:t>косметика и парфюмерия</a:t>
          </a:r>
          <a:endParaRPr lang="ru-RU" sz="2000" b="1" kern="1200" dirty="0">
            <a:latin typeface="Times New Roman" pitchFamily="18" charset="0"/>
            <a:cs typeface="Times New Roman" pitchFamily="18" charset="0"/>
          </a:endParaRPr>
        </a:p>
      </dsp:txBody>
      <dsp:txXfrm>
        <a:off x="444012" y="3350251"/>
        <a:ext cx="2143877" cy="943064"/>
      </dsp:txXfrm>
    </dsp:sp>
    <dsp:sp modelId="{ADA84489-DA21-41C6-9C77-80917D2B1414}">
      <dsp:nvSpPr>
        <dsp:cNvPr id="0" name=""/>
        <dsp:cNvSpPr/>
      </dsp:nvSpPr>
      <dsp:spPr>
        <a:xfrm rot="12189634">
          <a:off x="2346166" y="1692521"/>
          <a:ext cx="324543" cy="453456"/>
        </a:xfrm>
        <a:prstGeom prst="rightArrow">
          <a:avLst>
            <a:gd name="adj1" fmla="val 60000"/>
            <a:gd name="adj2" fmla="val 50000"/>
          </a:avLst>
        </a:prstGeom>
        <a:gradFill rotWithShape="0">
          <a:gsLst>
            <a:gs pos="0">
              <a:schemeClr val="accent4">
                <a:hueOff val="-2150360"/>
                <a:satOff val="19087"/>
                <a:lumOff val="-6471"/>
                <a:alphaOff val="0"/>
              </a:schemeClr>
            </a:gs>
            <a:gs pos="100000">
              <a:schemeClr val="accent4">
                <a:hueOff val="-2150360"/>
                <a:satOff val="19087"/>
                <a:lumOff val="-6471"/>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rot="10800000">
        <a:off x="2439606" y="1802359"/>
        <a:ext cx="227180" cy="272074"/>
      </dsp:txXfrm>
    </dsp:sp>
    <dsp:sp modelId="{7252C191-5F81-4803-BB94-EAFAC6616258}">
      <dsp:nvSpPr>
        <dsp:cNvPr id="0" name=""/>
        <dsp:cNvSpPr/>
      </dsp:nvSpPr>
      <dsp:spPr>
        <a:xfrm>
          <a:off x="0" y="712119"/>
          <a:ext cx="2490928" cy="1333694"/>
        </a:xfrm>
        <a:prstGeom prst="ellipse">
          <a:avLst/>
        </a:prstGeom>
        <a:gradFill rotWithShape="0">
          <a:gsLst>
            <a:gs pos="0">
              <a:schemeClr val="accent4">
                <a:hueOff val="-2150360"/>
                <a:satOff val="19087"/>
                <a:lumOff val="-6471"/>
                <a:alphaOff val="0"/>
              </a:schemeClr>
            </a:gs>
            <a:gs pos="100000">
              <a:schemeClr val="accent4">
                <a:hueOff val="-2150360"/>
                <a:satOff val="19087"/>
                <a:lumOff val="-6471"/>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smtClean="0">
              <a:latin typeface="Times New Roman" pitchFamily="18" charset="0"/>
              <a:cs typeface="Times New Roman" pitchFamily="18" charset="0"/>
            </a:rPr>
            <a:t>медицина и ветеринария </a:t>
          </a:r>
          <a:endParaRPr lang="ru-RU" sz="1800" b="1" kern="1200" dirty="0">
            <a:latin typeface="Times New Roman" pitchFamily="18" charset="0"/>
            <a:cs typeface="Times New Roman" pitchFamily="18" charset="0"/>
          </a:endParaRPr>
        </a:p>
      </dsp:txBody>
      <dsp:txXfrm>
        <a:off x="364788" y="907434"/>
        <a:ext cx="1761352" cy="94306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559737-92EC-45D0-8522-0479777A6622}" type="datetimeFigureOut">
              <a:rPr lang="ru-RU" smtClean="0"/>
              <a:t>25.08.2015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4D568-C151-430D-8E18-FE2502982B85}" type="slidenum">
              <a:rPr lang="ru-RU" smtClean="0"/>
              <a:t>‹#›</a:t>
            </a:fld>
            <a:endParaRPr lang="ru-RU"/>
          </a:p>
        </p:txBody>
      </p:sp>
    </p:spTree>
    <p:extLst>
      <p:ext uri="{BB962C8B-B14F-4D97-AF65-F5344CB8AC3E}">
        <p14:creationId xmlns:p14="http://schemas.microsoft.com/office/powerpoint/2010/main" val="114137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E74D568-C151-430D-8E18-FE2502982B85}" type="slidenum">
              <a:rPr lang="ru-RU" smtClean="0"/>
              <a:t>15</a:t>
            </a:fld>
            <a:endParaRPr lang="ru-RU"/>
          </a:p>
        </p:txBody>
      </p:sp>
    </p:spTree>
    <p:extLst>
      <p:ext uri="{BB962C8B-B14F-4D97-AF65-F5344CB8AC3E}">
        <p14:creationId xmlns:p14="http://schemas.microsoft.com/office/powerpoint/2010/main" val="3062901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t>25.08.2015</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25.08.2015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25.08.2015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25.08.2015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25.08.2015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25.08.2015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25.08.2015</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25.08.2015</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t>25.08.2015</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7.gif"/><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33365" y="2708476"/>
            <a:ext cx="3313355" cy="1008556"/>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ru-RU"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Лишайники</a:t>
            </a:r>
            <a:endParaRPr lang="ru-RU"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572000" y="4421080"/>
            <a:ext cx="3744415" cy="1260629"/>
          </a:xfrm>
        </p:spPr>
        <p:txBody>
          <a:bodyPr>
            <a:normAutofit/>
          </a:bodyPr>
          <a:lstStyle/>
          <a:p>
            <a:r>
              <a:rPr lang="ru-RU"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Учитель биологии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a:t>
            </a:r>
            <a:r>
              <a:rPr lang="ru-RU"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квалификационной категории: </a:t>
            </a:r>
          </a:p>
          <a:p>
            <a:r>
              <a:rPr lang="ru-RU"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Богданова Ольга Александровна</a:t>
            </a:r>
            <a:endPar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7" name="Picture 3" descr="C:\Users\Admin\Desktop\урок ЧПКРО\Лишайники\lishajn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23528" y="1323726"/>
            <a:ext cx="5870575" cy="37444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4" name="TextBox 3"/>
          <p:cNvSpPr txBox="1"/>
          <p:nvPr/>
        </p:nvSpPr>
        <p:spPr>
          <a:xfrm>
            <a:off x="4716016" y="244396"/>
            <a:ext cx="3456384" cy="1446550"/>
          </a:xfrm>
          <a:prstGeom prst="rect">
            <a:avLst/>
          </a:prstGeom>
          <a:noFill/>
        </p:spPr>
        <p:txBody>
          <a:bodyPr wrap="square" rtlCol="0">
            <a:spAutoFit/>
          </a:bodyPr>
          <a:lstStyle/>
          <a:p>
            <a:pPr algn="ctr"/>
            <a:r>
              <a:rPr lang="ru-RU"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Муниципальное бюджетное общеобразовательное учреждения </a:t>
            </a:r>
          </a:p>
          <a:p>
            <a:pPr algn="ctr"/>
            <a:r>
              <a:rPr lang="ru-RU" sz="1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«Средняя общеобразовательная</a:t>
            </a:r>
          </a:p>
          <a:p>
            <a:pPr algn="ctr"/>
            <a:r>
              <a:rPr lang="ru-RU" sz="1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школа №22</a:t>
            </a:r>
            <a:r>
              <a:rPr lang="ru-RU"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4283968" y="6342725"/>
            <a:ext cx="1093184" cy="369332"/>
          </a:xfrm>
          <a:prstGeom prst="rect">
            <a:avLst/>
          </a:prstGeom>
          <a:noFill/>
        </p:spPr>
        <p:txBody>
          <a:bodyPr wrap="none" rtlCol="0">
            <a:spAutoFit/>
          </a:bodyPr>
          <a:lstStyle/>
          <a:p>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Г. Миасс</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7234501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85507710"/>
              </p:ext>
            </p:extLst>
          </p:nvPr>
        </p:nvGraphicFramePr>
        <p:xfrm>
          <a:off x="827584" y="764704"/>
          <a:ext cx="7776863" cy="5400600"/>
        </p:xfrm>
        <a:graphic>
          <a:graphicData uri="http://schemas.openxmlformats.org/drawingml/2006/table">
            <a:tbl>
              <a:tblPr firstRow="1" firstCol="1" lastRow="1" lastCol="1" bandRow="1" bandCol="1">
                <a:tableStyleId>{BC89EF96-8CEA-46FF-86C4-4CE0E7609802}</a:tableStyleId>
              </a:tblPr>
              <a:tblGrid>
                <a:gridCol w="1783795"/>
                <a:gridCol w="4185331"/>
                <a:gridCol w="1807737"/>
              </a:tblGrid>
              <a:tr h="900100">
                <a:tc>
                  <a:txBody>
                    <a:bodyPr/>
                    <a:lstStyle/>
                    <a:p>
                      <a:pPr>
                        <a:spcAft>
                          <a:spcPts val="0"/>
                        </a:spcAft>
                      </a:pPr>
                      <a:r>
                        <a:rPr lang="ru-RU" sz="2000" dirty="0">
                          <a:effectLst/>
                          <a:latin typeface="Times New Roman" pitchFamily="18" charset="0"/>
                          <a:cs typeface="Times New Roman" pitchFamily="18" charset="0"/>
                        </a:rPr>
                        <a:t>Тип слоевища.</a:t>
                      </a:r>
                      <a:endParaRPr lang="ru-RU" sz="2000" dirty="0">
                        <a:solidFill>
                          <a:schemeClr val="tx1">
                            <a:lumMod val="95000"/>
                            <a:lumOff val="5000"/>
                          </a:schemeClr>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ru-RU" sz="2000" dirty="0">
                          <a:effectLst/>
                          <a:latin typeface="Times New Roman" pitchFamily="18" charset="0"/>
                          <a:cs typeface="Times New Roman" pitchFamily="18" charset="0"/>
                        </a:rPr>
                        <a:t>Особенности строения.</a:t>
                      </a:r>
                      <a:endParaRPr lang="ru-RU" sz="2000" dirty="0">
                        <a:solidFill>
                          <a:schemeClr val="tx1">
                            <a:lumMod val="95000"/>
                            <a:lumOff val="5000"/>
                          </a:schemeClr>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ru-RU" sz="2000">
                          <a:effectLst/>
                          <a:latin typeface="Times New Roman" pitchFamily="18" charset="0"/>
                          <a:cs typeface="Times New Roman" pitchFamily="18" charset="0"/>
                        </a:rPr>
                        <a:t>Примеры.</a:t>
                      </a:r>
                      <a:endParaRPr lang="ru-RU" sz="2000">
                        <a:solidFill>
                          <a:schemeClr val="tx1">
                            <a:lumMod val="95000"/>
                            <a:lumOff val="5000"/>
                          </a:schemeClr>
                        </a:solidFill>
                        <a:effectLst/>
                        <a:latin typeface="Times New Roman" pitchFamily="18" charset="0"/>
                        <a:ea typeface="Times New Roman"/>
                        <a:cs typeface="Times New Roman" pitchFamily="18" charset="0"/>
                      </a:endParaRPr>
                    </a:p>
                  </a:txBody>
                  <a:tcPr marL="68580" marR="68580" marT="0" marB="0"/>
                </a:tc>
              </a:tr>
              <a:tr h="1350150">
                <a:tc>
                  <a:txBody>
                    <a:bodyPr/>
                    <a:lstStyle/>
                    <a:p>
                      <a:pPr>
                        <a:spcAft>
                          <a:spcPts val="0"/>
                        </a:spcAft>
                      </a:pPr>
                      <a:r>
                        <a:rPr lang="ru-RU" sz="2000">
                          <a:effectLst/>
                          <a:latin typeface="Times New Roman" pitchFamily="18" charset="0"/>
                          <a:cs typeface="Times New Roman" pitchFamily="18" charset="0"/>
                        </a:rPr>
                        <a:t>Листовые</a:t>
                      </a:r>
                      <a:endParaRPr lang="ru-RU" sz="2000">
                        <a:solidFill>
                          <a:schemeClr val="tx1">
                            <a:lumMod val="95000"/>
                            <a:lumOff val="5000"/>
                          </a:schemeClr>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ru-RU" sz="2000" dirty="0">
                          <a:effectLst/>
                          <a:latin typeface="Times New Roman" pitchFamily="18" charset="0"/>
                          <a:cs typeface="Times New Roman" pitchFamily="18" charset="0"/>
                        </a:rPr>
                        <a:t>Имеют округлую форму, часто с изрезанными или рассеченными на мелкие лопасти краями.</a:t>
                      </a:r>
                      <a:endParaRPr lang="ru-RU" sz="2000" dirty="0">
                        <a:solidFill>
                          <a:schemeClr val="tx1">
                            <a:lumMod val="95000"/>
                            <a:lumOff val="5000"/>
                          </a:schemeClr>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ru-RU" sz="2000">
                          <a:effectLst/>
                          <a:latin typeface="Times New Roman" pitchFamily="18" charset="0"/>
                          <a:cs typeface="Times New Roman" pitchFamily="18" charset="0"/>
                        </a:rPr>
                        <a:t>Пармелия, лобария, ксантория.</a:t>
                      </a:r>
                      <a:endParaRPr lang="ru-RU" sz="2000">
                        <a:solidFill>
                          <a:schemeClr val="tx1">
                            <a:lumMod val="95000"/>
                            <a:lumOff val="5000"/>
                          </a:schemeClr>
                        </a:solidFill>
                        <a:effectLst/>
                        <a:latin typeface="Times New Roman" pitchFamily="18" charset="0"/>
                        <a:ea typeface="Times New Roman"/>
                        <a:cs typeface="Times New Roman" pitchFamily="18" charset="0"/>
                      </a:endParaRPr>
                    </a:p>
                  </a:txBody>
                  <a:tcPr marL="68580" marR="68580" marT="0" marB="0"/>
                </a:tc>
              </a:tr>
              <a:tr h="1350150">
                <a:tc>
                  <a:txBody>
                    <a:bodyPr/>
                    <a:lstStyle/>
                    <a:p>
                      <a:pPr>
                        <a:spcAft>
                          <a:spcPts val="0"/>
                        </a:spcAft>
                      </a:pPr>
                      <a:r>
                        <a:rPr lang="ru-RU" sz="2000">
                          <a:effectLst/>
                          <a:latin typeface="Times New Roman" pitchFamily="18" charset="0"/>
                          <a:cs typeface="Times New Roman" pitchFamily="18" charset="0"/>
                        </a:rPr>
                        <a:t>Кустистые</a:t>
                      </a:r>
                      <a:endParaRPr lang="ru-RU" sz="2000">
                        <a:solidFill>
                          <a:schemeClr val="tx1">
                            <a:lumMod val="95000"/>
                            <a:lumOff val="5000"/>
                          </a:schemeClr>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ru-RU" sz="2000" dirty="0">
                          <a:effectLst/>
                          <a:latin typeface="Times New Roman" pitchFamily="18" charset="0"/>
                          <a:cs typeface="Times New Roman" pitchFamily="18" charset="0"/>
                        </a:rPr>
                        <a:t>Высокоорганизованные. Слоевище напоминает кустарничек.</a:t>
                      </a:r>
                      <a:endParaRPr lang="ru-RU" sz="2000" dirty="0">
                        <a:solidFill>
                          <a:schemeClr val="tx1">
                            <a:lumMod val="95000"/>
                            <a:lumOff val="5000"/>
                          </a:schemeClr>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ru-RU" sz="2000">
                          <a:effectLst/>
                          <a:latin typeface="Times New Roman" pitchFamily="18" charset="0"/>
                          <a:cs typeface="Times New Roman" pitchFamily="18" charset="0"/>
                        </a:rPr>
                        <a:t>Кладония, цетрария, уснея.</a:t>
                      </a:r>
                      <a:endParaRPr lang="ru-RU" sz="2000">
                        <a:solidFill>
                          <a:schemeClr val="tx1">
                            <a:lumMod val="95000"/>
                            <a:lumOff val="5000"/>
                          </a:schemeClr>
                        </a:solidFill>
                        <a:effectLst/>
                        <a:latin typeface="Times New Roman" pitchFamily="18" charset="0"/>
                        <a:ea typeface="Times New Roman"/>
                        <a:cs typeface="Times New Roman" pitchFamily="18" charset="0"/>
                      </a:endParaRPr>
                    </a:p>
                  </a:txBody>
                  <a:tcPr marL="68580" marR="68580" marT="0" marB="0"/>
                </a:tc>
              </a:tr>
              <a:tr h="1800200">
                <a:tc>
                  <a:txBody>
                    <a:bodyPr/>
                    <a:lstStyle/>
                    <a:p>
                      <a:pPr>
                        <a:spcAft>
                          <a:spcPts val="0"/>
                        </a:spcAft>
                      </a:pPr>
                      <a:r>
                        <a:rPr lang="ru-RU" sz="2000">
                          <a:effectLst/>
                          <a:latin typeface="Times New Roman" pitchFamily="18" charset="0"/>
                          <a:cs typeface="Times New Roman" pitchFamily="18" charset="0"/>
                        </a:rPr>
                        <a:t>Накипные</a:t>
                      </a:r>
                      <a:endParaRPr lang="ru-RU" sz="2000">
                        <a:solidFill>
                          <a:schemeClr val="tx1">
                            <a:lumMod val="95000"/>
                            <a:lumOff val="5000"/>
                          </a:schemeClr>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ru-RU" sz="2000" b="0" dirty="0">
                          <a:effectLst/>
                          <a:latin typeface="Times New Roman" pitchFamily="18" charset="0"/>
                          <a:cs typeface="Times New Roman" pitchFamily="18" charset="0"/>
                        </a:rPr>
                        <a:t>Обитают на поверхности почвы, коре деревьев, камнях. Имеют  вид  корочки или пены. Плотно сросшейся с субстратом.</a:t>
                      </a:r>
                      <a:endParaRPr lang="ru-RU" sz="2000" b="0" dirty="0">
                        <a:solidFill>
                          <a:schemeClr val="tx1">
                            <a:lumMod val="95000"/>
                            <a:lumOff val="5000"/>
                          </a:schemeClr>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ru-RU" sz="2000" dirty="0">
                          <a:effectLst/>
                          <a:latin typeface="Times New Roman" pitchFamily="18" charset="0"/>
                          <a:cs typeface="Times New Roman" pitchFamily="18" charset="0"/>
                        </a:rPr>
                        <a:t>Леканора, </a:t>
                      </a:r>
                      <a:r>
                        <a:rPr lang="ru-RU" sz="2000" dirty="0" err="1">
                          <a:effectLst/>
                          <a:latin typeface="Times New Roman" pitchFamily="18" charset="0"/>
                          <a:cs typeface="Times New Roman" pitchFamily="18" charset="0"/>
                        </a:rPr>
                        <a:t>графис</a:t>
                      </a:r>
                      <a:r>
                        <a:rPr lang="ru-RU" sz="2000" dirty="0">
                          <a:effectLst/>
                          <a:latin typeface="Times New Roman" pitchFamily="18" charset="0"/>
                          <a:cs typeface="Times New Roman" pitchFamily="18" charset="0"/>
                        </a:rPr>
                        <a:t>, </a:t>
                      </a:r>
                      <a:r>
                        <a:rPr lang="ru-RU" sz="2000" dirty="0" err="1">
                          <a:effectLst/>
                          <a:latin typeface="Times New Roman" pitchFamily="18" charset="0"/>
                          <a:cs typeface="Times New Roman" pitchFamily="18" charset="0"/>
                        </a:rPr>
                        <a:t>бацидия</a:t>
                      </a:r>
                      <a:r>
                        <a:rPr lang="ru-RU" sz="2000" dirty="0">
                          <a:effectLst/>
                          <a:latin typeface="Times New Roman" pitchFamily="18" charset="0"/>
                          <a:cs typeface="Times New Roman" pitchFamily="18" charset="0"/>
                        </a:rPr>
                        <a:t>.</a:t>
                      </a:r>
                      <a:endParaRPr lang="ru-RU" sz="2000" dirty="0">
                        <a:solidFill>
                          <a:schemeClr val="tx1">
                            <a:lumMod val="95000"/>
                            <a:lumOff val="5000"/>
                          </a:schemeClr>
                        </a:solidFill>
                        <a:effectLst/>
                        <a:latin typeface="Times New Roman" pitchFamily="18" charset="0"/>
                        <a:ea typeface="Times New Roman"/>
                        <a:cs typeface="Times New Roman" pitchFamily="18" charset="0"/>
                      </a:endParaRPr>
                    </a:p>
                  </a:txBody>
                  <a:tcPr marL="68580" marR="68580" marT="0" marB="0"/>
                </a:tc>
              </a:tr>
            </a:tbl>
          </a:graphicData>
        </a:graphic>
      </p:graphicFrame>
      <p:sp>
        <p:nvSpPr>
          <p:cNvPr id="3" name="TextBox 2"/>
          <p:cNvSpPr txBox="1"/>
          <p:nvPr/>
        </p:nvSpPr>
        <p:spPr>
          <a:xfrm>
            <a:off x="5004048" y="5485"/>
            <a:ext cx="2599558" cy="584775"/>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ПРОВЕРКА!</a:t>
            </a:r>
            <a:endParaRPr lang="ru-RU"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9957005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836712"/>
            <a:ext cx="7704856" cy="4524315"/>
          </a:xfrm>
          <a:prstGeom prst="rect">
            <a:avLst/>
          </a:prstGeom>
        </p:spPr>
        <p:txBody>
          <a:bodyPr wrap="square">
            <a:spAutoFit/>
          </a:bodyPr>
          <a:lstStyle/>
          <a:p>
            <a:r>
              <a:rPr lang="ru-RU" sz="2400" b="1" dirty="0">
                <a:latin typeface="Times New Roman" pitchFamily="18" charset="0"/>
                <a:cs typeface="Times New Roman" pitchFamily="18" charset="0"/>
              </a:rPr>
              <a:t>Эталон:</a:t>
            </a:r>
            <a:endParaRPr lang="ru-RU" sz="2400" dirty="0">
              <a:latin typeface="Times New Roman" pitchFamily="18" charset="0"/>
              <a:cs typeface="Times New Roman" pitchFamily="18" charset="0"/>
            </a:endParaRPr>
          </a:p>
          <a:p>
            <a:pPr fontAlgn="base"/>
            <a:r>
              <a:rPr lang="ru-RU" sz="2000" b="1" dirty="0">
                <a:latin typeface="Times New Roman" pitchFamily="18" charset="0"/>
                <a:cs typeface="Times New Roman" pitchFamily="18" charset="0"/>
              </a:rPr>
              <a:t>1</a:t>
            </a:r>
            <a:r>
              <a:rPr lang="ru-RU" sz="2400" b="1" dirty="0">
                <a:latin typeface="Times New Roman" pitchFamily="18" charset="0"/>
                <a:cs typeface="Times New Roman" pitchFamily="18" charset="0"/>
              </a:rPr>
              <a:t>.</a:t>
            </a:r>
            <a:r>
              <a:rPr lang="ru-RU" sz="2400" dirty="0">
                <a:latin typeface="Times New Roman" pitchFamily="18" charset="0"/>
                <a:cs typeface="Times New Roman" pitchFamily="18" charset="0"/>
              </a:rPr>
              <a:t> </a:t>
            </a:r>
            <a:r>
              <a:rPr lang="ru-RU" sz="2400" dirty="0">
                <a:effectLst>
                  <a:outerShdw blurRad="38100" dist="38100" dir="2700000" algn="tl">
                    <a:srgbClr val="000000">
                      <a:alpha val="43137"/>
                    </a:srgbClr>
                  </a:outerShdw>
                </a:effectLst>
                <a:latin typeface="Times New Roman" pitchFamily="18" charset="0"/>
                <a:cs typeface="Times New Roman" pitchFamily="18" charset="0"/>
              </a:rPr>
              <a:t>Тело лишайника – слоевище;</a:t>
            </a:r>
          </a:p>
          <a:p>
            <a:pPr fontAlgn="base"/>
            <a:r>
              <a:rPr lang="ru-RU" sz="2400" b="1" dirty="0">
                <a:effectLst>
                  <a:outerShdw blurRad="38100" dist="38100" dir="2700000" algn="tl">
                    <a:srgbClr val="000000">
                      <a:alpha val="43137"/>
                    </a:srgbClr>
                  </a:outerShdw>
                </a:effectLst>
                <a:latin typeface="Times New Roman" pitchFamily="18" charset="0"/>
                <a:cs typeface="Times New Roman" pitchFamily="18" charset="0"/>
              </a:rPr>
              <a:t>2.</a:t>
            </a:r>
            <a:r>
              <a:rPr lang="ru-RU" sz="2400" dirty="0">
                <a:effectLst>
                  <a:outerShdw blurRad="38100" dist="38100" dir="2700000" algn="tl">
                    <a:srgbClr val="000000">
                      <a:alpha val="43137"/>
                    </a:srgbClr>
                  </a:outerShdw>
                </a:effectLst>
                <a:latin typeface="Times New Roman" pitchFamily="18" charset="0"/>
                <a:cs typeface="Times New Roman" pitchFamily="18" charset="0"/>
              </a:rPr>
              <a:t> Симбиоз – взаимовыгодное сожительство разных организмов;</a:t>
            </a:r>
          </a:p>
          <a:p>
            <a:pPr fontAlgn="base"/>
            <a:r>
              <a:rPr lang="ru-RU" sz="2400" b="1" dirty="0">
                <a:effectLst>
                  <a:outerShdw blurRad="38100" dist="38100" dir="2700000" algn="tl">
                    <a:srgbClr val="000000">
                      <a:alpha val="43137"/>
                    </a:srgbClr>
                  </a:outerShdw>
                </a:effectLst>
                <a:latin typeface="Times New Roman" pitchFamily="18" charset="0"/>
                <a:cs typeface="Times New Roman" pitchFamily="18" charset="0"/>
              </a:rPr>
              <a:t>3. </a:t>
            </a:r>
            <a:r>
              <a:rPr lang="ru-RU" sz="2400" dirty="0">
                <a:effectLst>
                  <a:outerShdw blurRad="38100" dist="38100" dir="2700000" algn="tl">
                    <a:srgbClr val="000000">
                      <a:alpha val="43137"/>
                    </a:srgbClr>
                  </a:outerShdw>
                </a:effectLst>
                <a:latin typeface="Times New Roman" pitchFamily="18" charset="0"/>
                <a:cs typeface="Times New Roman" pitchFamily="18" charset="0"/>
              </a:rPr>
              <a:t>Лишайник – это симбиоз грибы (</a:t>
            </a:r>
            <a:r>
              <a:rPr lang="ru-RU" sz="2400" dirty="0" err="1">
                <a:effectLst>
                  <a:outerShdw blurRad="38100" dist="38100" dir="2700000" algn="tl">
                    <a:srgbClr val="000000">
                      <a:alpha val="43137"/>
                    </a:srgbClr>
                  </a:outerShdw>
                </a:effectLst>
                <a:latin typeface="Times New Roman" pitchFamily="18" charset="0"/>
                <a:cs typeface="Times New Roman" pitchFamily="18" charset="0"/>
              </a:rPr>
              <a:t>микобионта</a:t>
            </a:r>
            <a:r>
              <a:rPr lang="ru-RU" sz="2400" dirty="0">
                <a:effectLst>
                  <a:outerShdw blurRad="38100" dist="38100" dir="2700000" algn="tl">
                    <a:srgbClr val="000000">
                      <a:alpha val="43137"/>
                    </a:srgbClr>
                  </a:outerShdw>
                </a:effectLst>
                <a:latin typeface="Times New Roman" pitchFamily="18" charset="0"/>
                <a:cs typeface="Times New Roman" pitchFamily="18" charset="0"/>
              </a:rPr>
              <a:t>) и зеленой водоросли (</a:t>
            </a:r>
            <a:r>
              <a:rPr lang="ru-RU" sz="2400" dirty="0" err="1">
                <a:effectLst>
                  <a:outerShdw blurRad="38100" dist="38100" dir="2700000" algn="tl">
                    <a:srgbClr val="000000">
                      <a:alpha val="43137"/>
                    </a:srgbClr>
                  </a:outerShdw>
                </a:effectLst>
                <a:latin typeface="Times New Roman" pitchFamily="18" charset="0"/>
                <a:cs typeface="Times New Roman" pitchFamily="18" charset="0"/>
              </a:rPr>
              <a:t>фитобионта</a:t>
            </a:r>
            <a:r>
              <a:rPr lang="ru-RU" sz="2400" dirty="0">
                <a:effectLst>
                  <a:outerShdw blurRad="38100" dist="38100" dir="2700000" algn="tl">
                    <a:srgbClr val="000000">
                      <a:alpha val="43137"/>
                    </a:srgbClr>
                  </a:outerShdw>
                </a:effectLst>
                <a:latin typeface="Times New Roman" pitchFamily="18" charset="0"/>
                <a:cs typeface="Times New Roman" pitchFamily="18" charset="0"/>
              </a:rPr>
              <a:t>);</a:t>
            </a:r>
          </a:p>
          <a:p>
            <a:r>
              <a:rPr lang="ru-RU" sz="2400" b="1" dirty="0">
                <a:effectLst>
                  <a:outerShdw blurRad="38100" dist="38100" dir="2700000" algn="tl">
                    <a:srgbClr val="000000">
                      <a:alpha val="43137"/>
                    </a:srgbClr>
                  </a:outerShdw>
                </a:effectLst>
                <a:latin typeface="Times New Roman" pitchFamily="18" charset="0"/>
                <a:cs typeface="Times New Roman" pitchFamily="18" charset="0"/>
              </a:rPr>
              <a:t>4. </a:t>
            </a:r>
            <a:r>
              <a:rPr lang="ru-RU" sz="2400" dirty="0">
                <a:effectLst>
                  <a:outerShdw blurRad="38100" dist="38100" dir="2700000" algn="tl">
                    <a:srgbClr val="000000">
                      <a:alpha val="43137"/>
                    </a:srgbClr>
                  </a:outerShdw>
                </a:effectLst>
                <a:latin typeface="Times New Roman" pitchFamily="18" charset="0"/>
                <a:cs typeface="Times New Roman" pitchFamily="18" charset="0"/>
              </a:rPr>
              <a:t>Водоросль обеспечивает гриб органическими веществами, а гриб водоросль минеральными веществами и </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водой;</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a:p>
            <a:pPr fontAlgn="base"/>
            <a:r>
              <a:rPr lang="ru-RU" sz="2400" b="1" dirty="0">
                <a:effectLst>
                  <a:outerShdw blurRad="38100" dist="38100" dir="2700000" algn="tl">
                    <a:srgbClr val="000000">
                      <a:alpha val="43137"/>
                    </a:srgbClr>
                  </a:outerShdw>
                </a:effectLst>
                <a:latin typeface="Times New Roman" pitchFamily="18" charset="0"/>
                <a:cs typeface="Times New Roman" pitchFamily="18" charset="0"/>
              </a:rPr>
              <a:t>5. </a:t>
            </a:r>
            <a:r>
              <a:rPr lang="ru-RU" sz="2400" dirty="0">
                <a:effectLst>
                  <a:outerShdw blurRad="38100" dist="38100" dir="2700000" algn="tl">
                    <a:srgbClr val="000000">
                      <a:alpha val="43137"/>
                    </a:srgbClr>
                  </a:outerShdw>
                </a:effectLst>
                <a:latin typeface="Times New Roman" pitchFamily="18" charset="0"/>
                <a:cs typeface="Times New Roman" pitchFamily="18" charset="0"/>
              </a:rPr>
              <a:t>Формы слоевищ у лишайников: накипные, листовые и </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кустовые;</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a:p>
            <a:pPr fontAlgn="base"/>
            <a:r>
              <a:rPr lang="ru-RU" sz="2400" b="1" dirty="0">
                <a:effectLst>
                  <a:outerShdw blurRad="38100" dist="38100" dir="2700000" algn="tl">
                    <a:srgbClr val="000000">
                      <a:alpha val="43137"/>
                    </a:srgbClr>
                  </a:outerShdw>
                </a:effectLst>
                <a:latin typeface="Times New Roman" pitchFamily="18" charset="0"/>
                <a:cs typeface="Times New Roman" pitchFamily="18" charset="0"/>
              </a:rPr>
              <a:t>6. </a:t>
            </a:r>
            <a:r>
              <a:rPr lang="ru-RU" sz="2400" dirty="0">
                <a:effectLst>
                  <a:outerShdw blurRad="38100" dist="38100" dir="2700000" algn="tl">
                    <a:srgbClr val="000000">
                      <a:alpha val="43137"/>
                    </a:srgbClr>
                  </a:outerShdw>
                </a:effectLst>
                <a:latin typeface="Times New Roman" pitchFamily="18" charset="0"/>
                <a:cs typeface="Times New Roman" pitchFamily="18" charset="0"/>
              </a:rPr>
              <a:t>Размножение – вегетативно участками </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слоевища.</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5148064" y="-8370"/>
            <a:ext cx="2599558" cy="584775"/>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ПРОВЕРКА!</a:t>
            </a:r>
            <a:endParaRPr lang="ru-RU"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4" name="Picture 2" descr="D:\Мои документы\уроки\картинки\шггг.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5361027"/>
            <a:ext cx="1581150"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80732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836712"/>
            <a:ext cx="7344816" cy="830997"/>
          </a:xfrm>
          <a:prstGeom prst="rect">
            <a:avLst/>
          </a:prstGeom>
        </p:spPr>
        <p:txBody>
          <a:bodyPr wrap="square">
            <a:spAutoFit/>
          </a:bodyPr>
          <a:lstStyle/>
          <a:p>
            <a:pPr algn="ctr" fontAlgn="base"/>
            <a:r>
              <a:rPr lang="ru-RU" b="1" dirty="0"/>
              <a:t> </a:t>
            </a:r>
            <a:r>
              <a:rPr lang="tt-RU" sz="2400" b="1" dirty="0">
                <a:latin typeface="Times New Roman" pitchFamily="18" charset="0"/>
                <a:cs typeface="Times New Roman" pitchFamily="18" charset="0"/>
              </a:rPr>
              <a:t>Группа 1 «Любознайки»</a:t>
            </a:r>
            <a:endParaRPr lang="ru-RU" sz="2400" dirty="0">
              <a:latin typeface="Times New Roman" pitchFamily="18" charset="0"/>
              <a:cs typeface="Times New Roman" pitchFamily="18" charset="0"/>
            </a:endParaRPr>
          </a:p>
          <a:p>
            <a:pPr algn="ctr" fontAlgn="base"/>
            <a:r>
              <a:rPr lang="ru-RU" sz="2400" dirty="0">
                <a:latin typeface="Times New Roman" pitchFamily="18" charset="0"/>
                <a:cs typeface="Times New Roman" pitchFamily="18" charset="0"/>
              </a:rPr>
              <a:t>Текст 1. «</a:t>
            </a:r>
            <a:r>
              <a:rPr lang="ru-RU" sz="2400" b="1" dirty="0">
                <a:latin typeface="Times New Roman" pitchFamily="18" charset="0"/>
                <a:cs typeface="Times New Roman" pitchFamily="18" charset="0"/>
              </a:rPr>
              <a:t>Удивительное, интересное, непонятное…</a:t>
            </a:r>
            <a:r>
              <a:rPr lang="ru-RU" sz="2400" dirty="0">
                <a:latin typeface="Times New Roman" pitchFamily="18" charset="0"/>
                <a:cs typeface="Times New Roman" pitchFamily="18" charset="0"/>
              </a:rPr>
              <a:t>»</a:t>
            </a:r>
          </a:p>
        </p:txBody>
      </p:sp>
      <p:sp>
        <p:nvSpPr>
          <p:cNvPr id="3" name="Прямоугольник 2"/>
          <p:cNvSpPr/>
          <p:nvPr/>
        </p:nvSpPr>
        <p:spPr>
          <a:xfrm>
            <a:off x="759202" y="1656024"/>
            <a:ext cx="7272808" cy="3477875"/>
          </a:xfrm>
          <a:prstGeom prst="rect">
            <a:avLst/>
          </a:prstGeom>
        </p:spPr>
        <p:txBody>
          <a:bodyPr wrap="square">
            <a:spAutoFit/>
          </a:bodyPr>
          <a:lstStyle/>
          <a:p>
            <a:r>
              <a:rPr lang="ru-RU" sz="2000" b="1" dirty="0">
                <a:latin typeface="Times New Roman" pitchFamily="18" charset="0"/>
                <a:cs typeface="Times New Roman" pitchFamily="18" charset="0"/>
              </a:rPr>
              <a:t>Эталон:</a:t>
            </a:r>
            <a:endParaRPr lang="ru-RU" sz="2000" dirty="0">
              <a:latin typeface="Times New Roman" pitchFamily="18" charset="0"/>
              <a:cs typeface="Times New Roman" pitchFamily="18" charset="0"/>
            </a:endParaRPr>
          </a:p>
          <a:p>
            <a:r>
              <a:rPr lang="ru-RU" sz="2000" i="1" dirty="0">
                <a:effectLst>
                  <a:outerShdw blurRad="38100" dist="38100" dir="2700000" algn="tl">
                    <a:srgbClr val="000000">
                      <a:alpha val="43137"/>
                    </a:srgbClr>
                  </a:outerShdw>
                </a:effectLst>
                <a:latin typeface="Times New Roman" pitchFamily="18" charset="0"/>
                <a:cs typeface="Times New Roman" pitchFamily="18" charset="0"/>
              </a:rPr>
              <a:t>Вопрос 1.</a:t>
            </a:r>
            <a:r>
              <a:rPr lang="ru-RU" sz="2000" dirty="0">
                <a:effectLst>
                  <a:outerShdw blurRad="38100" dist="38100" dir="2700000" algn="tl">
                    <a:srgbClr val="000000">
                      <a:alpha val="43137"/>
                    </a:srgbClr>
                  </a:outerShdw>
                </a:effectLst>
                <a:latin typeface="Times New Roman" pitchFamily="18" charset="0"/>
                <a:cs typeface="Times New Roman" pitchFamily="18" charset="0"/>
              </a:rPr>
              <a:t> Лишайники широко распространены по земному шару – от полярных холодных скал до раскаленных каменных пустынь. Они могут поселяться на деревьях, камнях, почве и на субстратах, казалось бы, совсем не подходящих для обитания (коже, костях, стеклах, их находили даже на старинных пушках и панцирях гигантских черепах.)</a:t>
            </a:r>
          </a:p>
          <a:p>
            <a:r>
              <a:rPr lang="ru-RU" sz="2000" i="1" dirty="0">
                <a:effectLst>
                  <a:outerShdw blurRad="38100" dist="38100" dir="2700000" algn="tl">
                    <a:srgbClr val="000000">
                      <a:alpha val="43137"/>
                    </a:srgbClr>
                  </a:outerShdw>
                </a:effectLst>
                <a:latin typeface="Times New Roman" pitchFamily="18" charset="0"/>
                <a:cs typeface="Times New Roman" pitchFamily="18" charset="0"/>
              </a:rPr>
              <a:t>Вопрос 2. </a:t>
            </a:r>
            <a:r>
              <a:rPr lang="ru-RU" sz="2000" dirty="0">
                <a:effectLst>
                  <a:outerShdw blurRad="38100" dist="38100" dir="2700000" algn="tl">
                    <a:srgbClr val="000000">
                      <a:alpha val="43137"/>
                    </a:srgbClr>
                  </a:outerShdw>
                </a:effectLst>
                <a:latin typeface="Times New Roman" pitchFamily="18" charset="0"/>
                <a:cs typeface="Times New Roman" pitchFamily="18" charset="0"/>
              </a:rPr>
              <a:t>Лишайники растут медленно</a:t>
            </a:r>
            <a:r>
              <a:rPr lang="ru-RU" sz="2000" i="1" dirty="0">
                <a:effectLst>
                  <a:outerShdw blurRad="38100" dist="38100" dir="2700000" algn="tl">
                    <a:srgbClr val="000000">
                      <a:alpha val="43137"/>
                    </a:srgbClr>
                  </a:outerShdw>
                </a:effectLst>
                <a:latin typeface="Times New Roman" pitchFamily="18" charset="0"/>
                <a:cs typeface="Times New Roman" pitchFamily="18" charset="0"/>
              </a:rPr>
              <a:t>. </a:t>
            </a:r>
            <a:r>
              <a:rPr lang="ru-RU" sz="2000" dirty="0">
                <a:effectLst>
                  <a:outerShdw blurRad="38100" dist="38100" dir="2700000" algn="tl">
                    <a:srgbClr val="000000">
                      <a:alpha val="43137"/>
                    </a:srgbClr>
                  </a:outerShdw>
                </a:effectLst>
                <a:latin typeface="Times New Roman" pitchFamily="18" charset="0"/>
                <a:cs typeface="Times New Roman" pitchFamily="18" charset="0"/>
              </a:rPr>
              <a:t>В год растут на доли миллиметра, другие – на 2 – 3 миллиметра. Лишайники долгожители. Средний возраст 30-80 лет, отдельные экземпляры могут жить до 60 лет, а некоторые имеют возраст до 4000 лет.</a:t>
            </a:r>
          </a:p>
        </p:txBody>
      </p:sp>
      <p:pic>
        <p:nvPicPr>
          <p:cNvPr id="4" name="Рисунок 3" descr="132873760828362.jpeg"/>
          <p:cNvPicPr>
            <a:picLocks noChangeAspect="1"/>
          </p:cNvPicPr>
          <p:nvPr/>
        </p:nvPicPr>
        <p:blipFill>
          <a:blip r:embed="rId2" cstate="print"/>
          <a:stretch>
            <a:fillRect/>
          </a:stretch>
        </p:blipFill>
        <p:spPr>
          <a:xfrm>
            <a:off x="1259632" y="5133899"/>
            <a:ext cx="2376264" cy="1116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i.jpg"/>
          <p:cNvPicPr>
            <a:picLocks noChangeAspect="1"/>
          </p:cNvPicPr>
          <p:nvPr/>
        </p:nvPicPr>
        <p:blipFill>
          <a:blip r:embed="rId3" cstate="print"/>
          <a:stretch>
            <a:fillRect/>
          </a:stretch>
        </p:blipFill>
        <p:spPr>
          <a:xfrm>
            <a:off x="3371305" y="5357016"/>
            <a:ext cx="2048602" cy="1008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2"/>
          <p:cNvSpPr txBox="1"/>
          <p:nvPr/>
        </p:nvSpPr>
        <p:spPr>
          <a:xfrm>
            <a:off x="5148064" y="-8370"/>
            <a:ext cx="2599558" cy="584775"/>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ПРОВЕРКА!</a:t>
            </a:r>
            <a:endParaRPr lang="ru-RU"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67710428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692696"/>
            <a:ext cx="5832648" cy="830997"/>
          </a:xfrm>
          <a:prstGeom prst="rect">
            <a:avLst/>
          </a:prstGeom>
        </p:spPr>
        <p:txBody>
          <a:bodyPr wrap="square">
            <a:spAutoFit/>
          </a:bodyPr>
          <a:lstStyle/>
          <a:p>
            <a:pPr algn="ctr"/>
            <a:r>
              <a:rPr lang="ru-RU" sz="2400" b="1" dirty="0">
                <a:latin typeface="Times New Roman" pitchFamily="18" charset="0"/>
                <a:cs typeface="Times New Roman" pitchFamily="18" charset="0"/>
              </a:rPr>
              <a:t>Группа 2 «Экологи»</a:t>
            </a:r>
            <a:endParaRPr lang="ru-RU" sz="2400" dirty="0">
              <a:latin typeface="Times New Roman" pitchFamily="18" charset="0"/>
              <a:cs typeface="Times New Roman" pitchFamily="18" charset="0"/>
            </a:endParaRPr>
          </a:p>
          <a:p>
            <a:pPr algn="ctr" fontAlgn="base"/>
            <a:r>
              <a:rPr lang="ru-RU" sz="2400" dirty="0">
                <a:latin typeface="Times New Roman" pitchFamily="18" charset="0"/>
                <a:cs typeface="Times New Roman" pitchFamily="18" charset="0"/>
              </a:rPr>
              <a:t>Текст 2. </a:t>
            </a:r>
            <a:r>
              <a:rPr lang="ru-RU" sz="2400" b="1" dirty="0">
                <a:latin typeface="Times New Roman" pitchFamily="18" charset="0"/>
                <a:cs typeface="Times New Roman" pitchFamily="18" charset="0"/>
              </a:rPr>
              <a:t>«Лишайники - индикаторы»</a:t>
            </a:r>
            <a:endParaRPr lang="ru-RU" sz="2400" dirty="0">
              <a:latin typeface="Times New Roman" pitchFamily="18" charset="0"/>
              <a:cs typeface="Times New Roman" pitchFamily="18" charset="0"/>
            </a:endParaRPr>
          </a:p>
        </p:txBody>
      </p:sp>
      <p:sp>
        <p:nvSpPr>
          <p:cNvPr id="3" name="Прямоугольник 2"/>
          <p:cNvSpPr/>
          <p:nvPr/>
        </p:nvSpPr>
        <p:spPr>
          <a:xfrm>
            <a:off x="683568" y="1547923"/>
            <a:ext cx="7632848" cy="2554545"/>
          </a:xfrm>
          <a:prstGeom prst="rect">
            <a:avLst/>
          </a:prstGeom>
        </p:spPr>
        <p:txBody>
          <a:bodyPr wrap="square">
            <a:spAutoFit/>
          </a:bodyPr>
          <a:lstStyle/>
          <a:p>
            <a:r>
              <a:rPr lang="ru-RU" sz="2000" dirty="0">
                <a:effectLst>
                  <a:outerShdw blurRad="38100" dist="38100" dir="2700000" algn="tl">
                    <a:srgbClr val="000000">
                      <a:alpha val="43137"/>
                    </a:srgbClr>
                  </a:outerShdw>
                </a:effectLst>
                <a:latin typeface="Times New Roman" pitchFamily="18" charset="0"/>
                <a:cs typeface="Times New Roman" pitchFamily="18" charset="0"/>
              </a:rPr>
              <a:t>Эталон:</a:t>
            </a:r>
          </a:p>
          <a:p>
            <a:r>
              <a:rPr lang="ru-RU" sz="2000" i="1" dirty="0">
                <a:effectLst>
                  <a:outerShdw blurRad="38100" dist="38100" dir="2700000" algn="tl">
                    <a:srgbClr val="000000">
                      <a:alpha val="43137"/>
                    </a:srgbClr>
                  </a:outerShdw>
                </a:effectLst>
                <a:latin typeface="Times New Roman" pitchFamily="18" charset="0"/>
                <a:cs typeface="Times New Roman" pitchFamily="18" charset="0"/>
              </a:rPr>
              <a:t>Вопрос 1.</a:t>
            </a:r>
            <a:r>
              <a:rPr lang="ru-RU" sz="2000" dirty="0">
                <a:effectLst>
                  <a:outerShdw blurRad="38100" dist="38100" dir="2700000" algn="tl">
                    <a:srgbClr val="000000">
                      <a:alpha val="43137"/>
                    </a:srgbClr>
                  </a:outerShdw>
                </a:effectLst>
                <a:latin typeface="Times New Roman" pitchFamily="18" charset="0"/>
                <a:cs typeface="Times New Roman" pitchFamily="18" charset="0"/>
              </a:rPr>
              <a:t> Единственный фактор среды, к которому чувствительны лишайники ‒ чистота воздуха.</a:t>
            </a:r>
          </a:p>
          <a:p>
            <a:r>
              <a:rPr lang="ru-RU" sz="2000" i="1" dirty="0">
                <a:effectLst>
                  <a:outerShdw blurRad="38100" dist="38100" dir="2700000" algn="tl">
                    <a:srgbClr val="000000">
                      <a:alpha val="43137"/>
                    </a:srgbClr>
                  </a:outerShdw>
                </a:effectLst>
                <a:latin typeface="Times New Roman" pitchFamily="18" charset="0"/>
                <a:cs typeface="Times New Roman" pitchFamily="18" charset="0"/>
              </a:rPr>
              <a:t>Вопрос 2. </a:t>
            </a:r>
            <a:r>
              <a:rPr lang="ru-RU" sz="2000" dirty="0">
                <a:effectLst>
                  <a:outerShdw blurRad="38100" dist="38100" dir="2700000" algn="tl">
                    <a:srgbClr val="000000">
                      <a:alpha val="43137"/>
                    </a:srgbClr>
                  </a:outerShdw>
                </a:effectLst>
                <a:latin typeface="Times New Roman" pitchFamily="18" charset="0"/>
                <a:cs typeface="Times New Roman" pitchFamily="18" charset="0"/>
              </a:rPr>
              <a:t>Лишайники по-разному реагируют на загрязнённость воздуха. Изучив это свойство лишайников, можно использовать их для общей оценки степени загрязнённости окружающей среды, особенно атмосферного воздуха. На этой основе стало развиваться особое направление индикационной экологии – </a:t>
            </a:r>
            <a:r>
              <a:rPr lang="ru-RU" sz="2000" dirty="0" err="1">
                <a:effectLst>
                  <a:outerShdw blurRad="38100" dist="38100" dir="2700000" algn="tl">
                    <a:srgbClr val="000000">
                      <a:alpha val="43137"/>
                    </a:srgbClr>
                  </a:outerShdw>
                </a:effectLst>
                <a:latin typeface="Times New Roman" pitchFamily="18" charset="0"/>
                <a:cs typeface="Times New Roman" pitchFamily="18" charset="0"/>
              </a:rPr>
              <a:t>лихеноиндикация</a:t>
            </a:r>
            <a:r>
              <a:rPr lang="ru-RU" sz="2000" dirty="0">
                <a:effectLst>
                  <a:outerShdw blurRad="38100" dist="38100" dir="2700000" algn="tl">
                    <a:srgbClr val="000000">
                      <a:alpha val="43137"/>
                    </a:srgbClr>
                  </a:outerShdw>
                </a:effectLst>
                <a:latin typeface="Times New Roman" pitchFamily="18" charset="0"/>
                <a:cs typeface="Times New Roman" pitchFamily="18" charset="0"/>
              </a:rPr>
              <a:t>. </a:t>
            </a:r>
          </a:p>
        </p:txBody>
      </p:sp>
      <p:pic>
        <p:nvPicPr>
          <p:cNvPr id="4" name="Рисунок 3" descr="90992170.jpg"/>
          <p:cNvPicPr>
            <a:picLocks noChangeAspect="1"/>
          </p:cNvPicPr>
          <p:nvPr/>
        </p:nvPicPr>
        <p:blipFill>
          <a:blip r:embed="rId2" cstate="print"/>
          <a:stretch>
            <a:fillRect/>
          </a:stretch>
        </p:blipFill>
        <p:spPr>
          <a:xfrm>
            <a:off x="827584" y="4102468"/>
            <a:ext cx="3096343"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cladonia_sp.jpg"/>
          <p:cNvPicPr>
            <a:picLocks noChangeAspect="1"/>
          </p:cNvPicPr>
          <p:nvPr/>
        </p:nvPicPr>
        <p:blipFill>
          <a:blip r:embed="rId3" cstate="print"/>
          <a:stretch>
            <a:fillRect/>
          </a:stretch>
        </p:blipFill>
        <p:spPr>
          <a:xfrm>
            <a:off x="3563888" y="4437112"/>
            <a:ext cx="3421267" cy="18976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2"/>
          <p:cNvSpPr txBox="1"/>
          <p:nvPr/>
        </p:nvSpPr>
        <p:spPr>
          <a:xfrm>
            <a:off x="5076056" y="0"/>
            <a:ext cx="2599558" cy="584775"/>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ПРОВЕРКА!</a:t>
            </a:r>
            <a:endParaRPr lang="ru-RU"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66178222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764704"/>
            <a:ext cx="6696744" cy="830997"/>
          </a:xfrm>
          <a:prstGeom prst="rect">
            <a:avLst/>
          </a:prstGeom>
        </p:spPr>
        <p:txBody>
          <a:bodyPr wrap="square">
            <a:spAutoFit/>
          </a:bodyPr>
          <a:lstStyle/>
          <a:p>
            <a:pPr algn="ctr"/>
            <a:r>
              <a:rPr lang="ru-RU" sz="2400" b="1" dirty="0">
                <a:latin typeface="Times New Roman" pitchFamily="18" charset="0"/>
                <a:cs typeface="Times New Roman" pitchFamily="18" charset="0"/>
              </a:rPr>
              <a:t>Группа 3 «Натуралисты»</a:t>
            </a:r>
            <a:endParaRPr lang="ru-RU" sz="2400" dirty="0">
              <a:latin typeface="Times New Roman" pitchFamily="18" charset="0"/>
              <a:cs typeface="Times New Roman" pitchFamily="18" charset="0"/>
            </a:endParaRPr>
          </a:p>
          <a:p>
            <a:pPr algn="ctr"/>
            <a:r>
              <a:rPr lang="ru-RU" sz="2400" dirty="0">
                <a:latin typeface="Times New Roman" pitchFamily="18" charset="0"/>
                <a:cs typeface="Times New Roman" pitchFamily="18" charset="0"/>
              </a:rPr>
              <a:t>Текст 3. </a:t>
            </a:r>
            <a:r>
              <a:rPr lang="ru-RU" sz="2400" b="1" dirty="0">
                <a:latin typeface="Times New Roman" pitchFamily="18" charset="0"/>
                <a:cs typeface="Times New Roman" pitchFamily="18" charset="0"/>
              </a:rPr>
              <a:t>Значение лишайников в </a:t>
            </a:r>
            <a:r>
              <a:rPr lang="ru-RU" sz="2400" b="1" dirty="0" smtClean="0">
                <a:latin typeface="Times New Roman" pitchFamily="18" charset="0"/>
                <a:cs typeface="Times New Roman" pitchFamily="18" charset="0"/>
              </a:rPr>
              <a:t>природе</a:t>
            </a:r>
            <a:endParaRPr lang="ru-RU" sz="2400" dirty="0">
              <a:effectLst/>
              <a:latin typeface="Times New Roman" pitchFamily="18" charset="0"/>
              <a:cs typeface="Times New Roman" pitchFamily="18" charset="0"/>
            </a:endParaRPr>
          </a:p>
        </p:txBody>
      </p:sp>
      <p:graphicFrame>
        <p:nvGraphicFramePr>
          <p:cNvPr id="3" name="Схема 2"/>
          <p:cNvGraphicFramePr/>
          <p:nvPr>
            <p:extLst>
              <p:ext uri="{D42A27DB-BD31-4B8C-83A1-F6EECF244321}">
                <p14:modId xmlns:p14="http://schemas.microsoft.com/office/powerpoint/2010/main" val="3690852973"/>
              </p:ext>
            </p:extLst>
          </p:nvPr>
        </p:nvGraphicFramePr>
        <p:xfrm>
          <a:off x="611560" y="1700808"/>
          <a:ext cx="7920880" cy="4278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2"/>
          <p:cNvSpPr txBox="1"/>
          <p:nvPr/>
        </p:nvSpPr>
        <p:spPr>
          <a:xfrm>
            <a:off x="5148064" y="0"/>
            <a:ext cx="2599558" cy="584775"/>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ПРОВЕРКА!</a:t>
            </a:r>
            <a:endParaRPr lang="ru-RU"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4801279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764704"/>
            <a:ext cx="7272808" cy="830997"/>
          </a:xfrm>
          <a:prstGeom prst="rect">
            <a:avLst/>
          </a:prstGeom>
        </p:spPr>
        <p:txBody>
          <a:bodyPr wrap="square">
            <a:spAutoFit/>
          </a:bodyPr>
          <a:lstStyle/>
          <a:p>
            <a:pPr algn="ctr"/>
            <a:r>
              <a:rPr lang="ru-RU" b="1" dirty="0"/>
              <a:t> </a:t>
            </a:r>
            <a:r>
              <a:rPr lang="ru-RU" sz="2400" b="1" dirty="0">
                <a:latin typeface="Times New Roman" pitchFamily="18" charset="0"/>
                <a:cs typeface="Times New Roman" pitchFamily="18" charset="0"/>
              </a:rPr>
              <a:t>Группа 4 «Практики»</a:t>
            </a:r>
            <a:endParaRPr lang="ru-RU" sz="2400" dirty="0">
              <a:latin typeface="Times New Roman" pitchFamily="18" charset="0"/>
              <a:cs typeface="Times New Roman" pitchFamily="18" charset="0"/>
            </a:endParaRPr>
          </a:p>
          <a:p>
            <a:pPr algn="ctr"/>
            <a:r>
              <a:rPr lang="ru-RU" sz="2400" dirty="0">
                <a:latin typeface="Times New Roman" pitchFamily="18" charset="0"/>
                <a:cs typeface="Times New Roman" pitchFamily="18" charset="0"/>
              </a:rPr>
              <a:t>Текст 4. </a:t>
            </a:r>
            <a:r>
              <a:rPr lang="ru-RU" sz="2400" b="1" dirty="0">
                <a:latin typeface="Times New Roman" pitchFamily="18" charset="0"/>
                <a:cs typeface="Times New Roman" pitchFamily="18" charset="0"/>
              </a:rPr>
              <a:t>Применение лишайников человеком</a:t>
            </a:r>
            <a:endParaRPr lang="ru-RU" sz="2400" dirty="0">
              <a:latin typeface="Times New Roman" pitchFamily="18" charset="0"/>
              <a:cs typeface="Times New Roman" pitchFamily="18" charset="0"/>
            </a:endParaRPr>
          </a:p>
        </p:txBody>
      </p:sp>
      <p:graphicFrame>
        <p:nvGraphicFramePr>
          <p:cNvPr id="3" name="Схема 2"/>
          <p:cNvGraphicFramePr/>
          <p:nvPr>
            <p:extLst>
              <p:ext uri="{D42A27DB-BD31-4B8C-83A1-F6EECF244321}">
                <p14:modId xmlns:p14="http://schemas.microsoft.com/office/powerpoint/2010/main" val="2944788481"/>
              </p:ext>
            </p:extLst>
          </p:nvPr>
        </p:nvGraphicFramePr>
        <p:xfrm>
          <a:off x="683568" y="1595701"/>
          <a:ext cx="7848871" cy="4713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2"/>
          <p:cNvSpPr txBox="1"/>
          <p:nvPr/>
        </p:nvSpPr>
        <p:spPr>
          <a:xfrm>
            <a:off x="5076056" y="0"/>
            <a:ext cx="2599558" cy="584775"/>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ПРОВЕРКА!</a:t>
            </a:r>
            <a:endParaRPr lang="ru-RU"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4614341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Мои документы\уроки\картинки\шггг.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0495985">
            <a:off x="784259" y="5110905"/>
            <a:ext cx="1581150" cy="108585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39625" y="1841523"/>
            <a:ext cx="7992888" cy="3170099"/>
          </a:xfrm>
          <a:prstGeom prst="rect">
            <a:avLst/>
          </a:prstGeom>
        </p:spPr>
        <p:txBody>
          <a:bodyPr wrap="square">
            <a:spAutoFit/>
          </a:bodyPr>
          <a:lstStyle/>
          <a:p>
            <a:r>
              <a:rPr lang="ru-RU" sz="2000" b="1" dirty="0" smtClean="0">
                <a:latin typeface="Times New Roman" pitchFamily="18" charset="0"/>
                <a:cs typeface="Times New Roman" pitchFamily="18" charset="0"/>
              </a:rPr>
              <a:t>Выберите </a:t>
            </a:r>
            <a:r>
              <a:rPr lang="ru-RU" sz="2000" b="1" dirty="0">
                <a:latin typeface="Times New Roman" pitchFamily="18" charset="0"/>
                <a:cs typeface="Times New Roman" pitchFamily="18" charset="0"/>
              </a:rPr>
              <a:t>правильные утверждения: </a:t>
            </a:r>
            <a:endParaRPr lang="ru-RU" sz="2000" dirty="0">
              <a:latin typeface="Times New Roman" pitchFamily="18" charset="0"/>
              <a:cs typeface="Times New Roman" pitchFamily="18" charset="0"/>
            </a:endParaRPr>
          </a:p>
          <a:p>
            <a:pPr marL="457200" indent="-457200">
              <a:lnSpc>
                <a:spcPct val="150000"/>
              </a:lnSpc>
              <a:buFont typeface="+mj-lt"/>
              <a:buAutoNum type="arabicPeriod"/>
            </a:pP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Лишайники </a:t>
            </a:r>
            <a:r>
              <a:rPr lang="ru-RU" sz="2000" dirty="0">
                <a:effectLst>
                  <a:outerShdw blurRad="38100" dist="38100" dir="2700000" algn="tl">
                    <a:srgbClr val="000000">
                      <a:alpha val="43137"/>
                    </a:srgbClr>
                  </a:outerShdw>
                </a:effectLst>
                <a:latin typeface="Times New Roman" pitchFamily="18" charset="0"/>
                <a:cs typeface="Times New Roman" pitchFamily="18" charset="0"/>
              </a:rPr>
              <a:t>могут поселяться на любом неподвижном </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субстрате;</a:t>
            </a:r>
          </a:p>
          <a:p>
            <a:pPr marL="457200" indent="-457200">
              <a:lnSpc>
                <a:spcPct val="150000"/>
              </a:lnSpc>
              <a:buFont typeface="+mj-lt"/>
              <a:buAutoNum type="arabicPeriod"/>
            </a:pP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Растут </a:t>
            </a:r>
            <a:r>
              <a:rPr lang="ru-RU" sz="2000" dirty="0">
                <a:effectLst>
                  <a:outerShdw blurRad="38100" dist="38100" dir="2700000" algn="tl">
                    <a:srgbClr val="000000">
                      <a:alpha val="43137"/>
                    </a:srgbClr>
                  </a:outerShdw>
                </a:effectLst>
                <a:latin typeface="Times New Roman" pitchFamily="18" charset="0"/>
                <a:cs typeface="Times New Roman" pitchFamily="18" charset="0"/>
              </a:rPr>
              <a:t>лишайники очень </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быстро; </a:t>
            </a:r>
          </a:p>
          <a:p>
            <a:pPr marL="457200" indent="-457200">
              <a:lnSpc>
                <a:spcPct val="150000"/>
              </a:lnSpc>
              <a:buFont typeface="+mj-lt"/>
              <a:buAutoNum type="arabicPeriod"/>
            </a:pP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Лишайники </a:t>
            </a:r>
            <a:r>
              <a:rPr lang="ru-RU" sz="2000" dirty="0">
                <a:effectLst>
                  <a:outerShdw blurRad="38100" dist="38100" dir="2700000" algn="tl">
                    <a:srgbClr val="000000">
                      <a:alpha val="43137"/>
                    </a:srgbClr>
                  </a:outerShdw>
                </a:effectLst>
                <a:latin typeface="Times New Roman" pitchFamily="18" charset="0"/>
                <a:cs typeface="Times New Roman" pitchFamily="18" charset="0"/>
              </a:rPr>
              <a:t>состоят из бактерии и </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гриба</a:t>
            </a:r>
            <a:r>
              <a:rPr lang="ru-RU" sz="2000" dirty="0">
                <a:effectLst>
                  <a:outerShdw blurRad="38100" dist="38100" dir="2700000" algn="tl">
                    <a:srgbClr val="000000">
                      <a:alpha val="43137"/>
                    </a:srgbClr>
                  </a:outerShdw>
                </a:effectLst>
                <a:latin typeface="Times New Roman" pitchFamily="18" charset="0"/>
                <a:cs typeface="Times New Roman" pitchFamily="18" charset="0"/>
              </a:rPr>
              <a:t>;</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457200" indent="-457200">
              <a:lnSpc>
                <a:spcPct val="150000"/>
              </a:lnSpc>
              <a:buFont typeface="+mj-lt"/>
              <a:buAutoNum type="arabicPeriod"/>
            </a:pP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Лишайник </a:t>
            </a:r>
            <a:r>
              <a:rPr lang="ru-RU" sz="2000" dirty="0">
                <a:effectLst>
                  <a:outerShdw blurRad="38100" dist="38100" dir="2700000" algn="tl">
                    <a:srgbClr val="000000">
                      <a:alpha val="43137"/>
                    </a:srgbClr>
                  </a:outerShdw>
                </a:effectLst>
                <a:latin typeface="Times New Roman" pitchFamily="18" charset="0"/>
                <a:cs typeface="Times New Roman" pitchFamily="18" charset="0"/>
              </a:rPr>
              <a:t>впитывает воду дождей, росы и </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туманов</a:t>
            </a:r>
            <a:r>
              <a:rPr lang="ru-RU" sz="2000" dirty="0">
                <a:effectLst>
                  <a:outerShdw blurRad="38100" dist="38100" dir="2700000" algn="tl">
                    <a:srgbClr val="000000">
                      <a:alpha val="43137"/>
                    </a:srgbClr>
                  </a:outerShdw>
                </a:effectLst>
                <a:latin typeface="Times New Roman" pitchFamily="18" charset="0"/>
                <a:cs typeface="Times New Roman" pitchFamily="18" charset="0"/>
              </a:rPr>
              <a:t>;</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457200" indent="-457200">
              <a:lnSpc>
                <a:spcPct val="150000"/>
              </a:lnSpc>
              <a:buFont typeface="+mj-lt"/>
              <a:buAutoNum type="arabicPeriod"/>
            </a:pP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Размножаются </a:t>
            </a:r>
            <a:r>
              <a:rPr lang="ru-RU" sz="2000" dirty="0">
                <a:effectLst>
                  <a:outerShdw blurRad="38100" dist="38100" dir="2700000" algn="tl">
                    <a:srgbClr val="000000">
                      <a:alpha val="43137"/>
                    </a:srgbClr>
                  </a:outerShdw>
                </a:effectLst>
                <a:latin typeface="Times New Roman" pitchFamily="18" charset="0"/>
                <a:cs typeface="Times New Roman" pitchFamily="18" charset="0"/>
              </a:rPr>
              <a:t>лишайники кусочками </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слоевища</a:t>
            </a:r>
            <a:r>
              <a:rPr lang="ru-RU" sz="2000" dirty="0">
                <a:effectLst>
                  <a:outerShdw blurRad="38100" dist="38100" dir="2700000" algn="tl">
                    <a:srgbClr val="000000">
                      <a:alpha val="43137"/>
                    </a:srgbClr>
                  </a:outerShdw>
                </a:effectLst>
                <a:latin typeface="Times New Roman" pitchFamily="18" charset="0"/>
                <a:cs typeface="Times New Roman" pitchFamily="18" charset="0"/>
              </a:rPr>
              <a:t>;</a:t>
            </a:r>
            <a:endParaRPr lang="ru-RU" sz="2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lnSpc>
                <a:spcPct val="150000"/>
              </a:lnSpc>
              <a:buFont typeface="+mj-lt"/>
              <a:buAutoNum type="arabicPeriod"/>
            </a:pP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В </a:t>
            </a:r>
            <a:r>
              <a:rPr lang="ru-RU" sz="2000" dirty="0">
                <a:effectLst>
                  <a:outerShdw blurRad="38100" dist="38100" dir="2700000" algn="tl">
                    <a:srgbClr val="000000">
                      <a:alpha val="43137"/>
                    </a:srgbClr>
                  </a:outerShdw>
                </a:effectLst>
                <a:latin typeface="Times New Roman" pitchFamily="18" charset="0"/>
                <a:cs typeface="Times New Roman" pitchFamily="18" charset="0"/>
              </a:rPr>
              <a:t>присутствии дыма и ядовитых газов лишайники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хорошо растут.   </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рямоугольник 2"/>
          <p:cNvSpPr/>
          <p:nvPr/>
        </p:nvSpPr>
        <p:spPr>
          <a:xfrm>
            <a:off x="2989956" y="879514"/>
            <a:ext cx="5608843" cy="523220"/>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Что мы узнали на уроке? </a:t>
            </a:r>
            <a:endParaRPr lang="ru-RU"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pic>
        <p:nvPicPr>
          <p:cNvPr id="1026" name="Picture 2" descr="D:\Мои документы\уроки\картинки\sov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725144"/>
            <a:ext cx="2228850"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Мои документы\уроки\картинки\0_235f6_9c989af6_XL.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25" y="404664"/>
            <a:ext cx="1856742" cy="119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57790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1" end="1"/>
                                            </p:txEl>
                                          </p:spTgt>
                                        </p:tgtEl>
                                        <p:attrNameLst>
                                          <p:attrName>style.color</p:attrName>
                                        </p:attrNameLst>
                                      </p:cBhvr>
                                      <p:to>
                                        <p:clrVal>
                                          <a:srgbClr val="FF0000"/>
                                        </p:clrVal>
                                      </p:to>
                                    </p:set>
                                    <p:set>
                                      <p:cBhvr>
                                        <p:cTn id="7" dur="500" fill="hold"/>
                                        <p:tgtEl>
                                          <p:spTgt spid="2">
                                            <p:txEl>
                                              <p:pRg st="1" end="1"/>
                                            </p:txEl>
                                          </p:spTgt>
                                        </p:tgtEl>
                                        <p:attrNameLst>
                                          <p:attrName>fillcolor</p:attrName>
                                        </p:attrNameLst>
                                      </p:cBhvr>
                                      <p:to>
                                        <p:clrVal>
                                          <a:srgbClr val="FF0000"/>
                                        </p:clrVal>
                                      </p:to>
                                    </p:set>
                                    <p:set>
                                      <p:cBhvr>
                                        <p:cTn id="8" dur="500" fill="hold"/>
                                        <p:tgtEl>
                                          <p:spTgt spid="2">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2">
                                            <p:txEl>
                                              <p:pRg st="4" end="4"/>
                                            </p:txEl>
                                          </p:spTgt>
                                        </p:tgtEl>
                                        <p:attrNameLst>
                                          <p:attrName>style.color</p:attrName>
                                        </p:attrNameLst>
                                      </p:cBhvr>
                                      <p:to>
                                        <p:clrVal>
                                          <a:srgbClr val="FF0000"/>
                                        </p:clrVal>
                                      </p:to>
                                    </p:set>
                                    <p:set>
                                      <p:cBhvr>
                                        <p:cTn id="13" dur="500" fill="hold"/>
                                        <p:tgtEl>
                                          <p:spTgt spid="2">
                                            <p:txEl>
                                              <p:pRg st="4" end="4"/>
                                            </p:txEl>
                                          </p:spTgt>
                                        </p:tgtEl>
                                        <p:attrNameLst>
                                          <p:attrName>fillcolor</p:attrName>
                                        </p:attrNameLst>
                                      </p:cBhvr>
                                      <p:to>
                                        <p:clrVal>
                                          <a:srgbClr val="FF0000"/>
                                        </p:clrVal>
                                      </p:to>
                                    </p:set>
                                    <p:set>
                                      <p:cBhvr>
                                        <p:cTn id="14" dur="500" fill="hold"/>
                                        <p:tgtEl>
                                          <p:spTgt spid="2">
                                            <p:txEl>
                                              <p:pRg st="4" end="4"/>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2">
                                            <p:txEl>
                                              <p:pRg st="5" end="5"/>
                                            </p:txEl>
                                          </p:spTgt>
                                        </p:tgtEl>
                                        <p:attrNameLst>
                                          <p:attrName>style.color</p:attrName>
                                        </p:attrNameLst>
                                      </p:cBhvr>
                                      <p:to>
                                        <p:clrVal>
                                          <a:srgbClr val="FF0000"/>
                                        </p:clrVal>
                                      </p:to>
                                    </p:set>
                                    <p:set>
                                      <p:cBhvr>
                                        <p:cTn id="19" dur="500" fill="hold"/>
                                        <p:tgtEl>
                                          <p:spTgt spid="2">
                                            <p:txEl>
                                              <p:pRg st="5" end="5"/>
                                            </p:txEl>
                                          </p:spTgt>
                                        </p:tgtEl>
                                        <p:attrNameLst>
                                          <p:attrName>fillcolor</p:attrName>
                                        </p:attrNameLst>
                                      </p:cBhvr>
                                      <p:to>
                                        <p:clrVal>
                                          <a:srgbClr val="FF0000"/>
                                        </p:clrVal>
                                      </p:to>
                                    </p:set>
                                    <p:set>
                                      <p:cBhvr>
                                        <p:cTn id="20" dur="500" fill="hold"/>
                                        <p:tgtEl>
                                          <p:spTgt spid="2">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258292947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урок ЧПКРО\Лишайники\33284-lekarstvo-ot-alkogolizma-v-islandii-ce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7488832"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64097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урок ЧПКРО\Лишайники\bded45c099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7416824"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51546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632848" cy="4896544"/>
          </a:xfrm>
          <a:prstGeom prst="rect">
            <a:avLst/>
          </a:prstGeom>
          <a:noFill/>
          <a:ln>
            <a:noFill/>
          </a:ln>
        </p:spPr>
      </p:pic>
      <p:pic>
        <p:nvPicPr>
          <p:cNvPr id="1026" name="Picture 2" descr="C:\Users\Admin\Desktop\урок ЧПКРО\картинки к уроку\1072417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48" y="2434372"/>
            <a:ext cx="1682031" cy="36724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урок ЧПКРО\картинки к уроку\coffeepot_cartoon_clip_art_20121124_103220324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9" y="3265468"/>
            <a:ext cx="2160240" cy="26262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урок ЧПКРО\картинки к уроку\Lichen_Cladonia_sp_JS_200610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94308">
            <a:off x="3154645" y="872842"/>
            <a:ext cx="2834709" cy="21260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033" name="Picture 9" descr="C:\Users\Admin\Desktop\урок ЧПКРО\картинки к уроку\lishainik_kladonij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27744">
            <a:off x="5113670" y="1079447"/>
            <a:ext cx="3071158" cy="21743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38554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урок ЧПКРО\Лишайники\13287376082836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08720"/>
            <a:ext cx="7632848"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25499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урок ЧПКРО\Лишайники\17990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52" y="908720"/>
            <a:ext cx="7601272"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36589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1772816"/>
            <a:ext cx="4864386" cy="144016"/>
          </a:xfrm>
        </p:spPr>
        <p:txBody>
          <a:bodyPr>
            <a:normAutofit fontScale="90000"/>
          </a:bodyPr>
          <a:lstStyle/>
          <a:p>
            <a:pPr>
              <a:spcBef>
                <a:spcPct val="50000"/>
              </a:spcBef>
            </a:pPr>
            <a:r>
              <a:rPr lang="ru-RU" dirty="0">
                <a:solidFill>
                  <a:srgbClr val="FF3300"/>
                </a:solidFill>
              </a:rPr>
              <a:t/>
            </a:r>
            <a:br>
              <a:rPr lang="ru-RU" dirty="0">
                <a:solidFill>
                  <a:srgbClr val="FF3300"/>
                </a:solidFill>
              </a:rPr>
            </a:br>
            <a:endParaRPr lang="ru-RU" dirty="0"/>
          </a:p>
        </p:txBody>
      </p:sp>
      <p:sp>
        <p:nvSpPr>
          <p:cNvPr id="6" name="Прямоугольник 5"/>
          <p:cNvSpPr/>
          <p:nvPr/>
        </p:nvSpPr>
        <p:spPr>
          <a:xfrm>
            <a:off x="611560" y="836712"/>
            <a:ext cx="7992888" cy="2062103"/>
          </a:xfrm>
          <a:prstGeom prst="rect">
            <a:avLst/>
          </a:prstGeom>
        </p:spPr>
        <p:txBody>
          <a:bodyPr wrap="square">
            <a:spAutoFit/>
          </a:bodyPr>
          <a:lstStyle/>
          <a:p>
            <a:r>
              <a:rPr lang="ru-RU"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mj-ea"/>
                <a:cs typeface="Times New Roman" pitchFamily="18" charset="0"/>
              </a:rPr>
              <a:t>Лихенология</a:t>
            </a:r>
            <a:r>
              <a:rPr lang="ru-RU" sz="2200" dirty="0">
                <a:solidFill>
                  <a:srgbClr val="000000"/>
                </a:solidFill>
                <a:effectLst>
                  <a:outerShdw blurRad="38100" dist="38100" dir="2700000" algn="tl">
                    <a:srgbClr val="000000">
                      <a:alpha val="43137"/>
                    </a:srgbClr>
                  </a:outerShdw>
                </a:effectLst>
                <a:latin typeface="Times New Roman" pitchFamily="18" charset="0"/>
                <a:ea typeface="+mj-ea"/>
                <a:cs typeface="Times New Roman" pitchFamily="18" charset="0"/>
              </a:rPr>
              <a:t> – наука о лишайниках, </a:t>
            </a:r>
            <a:r>
              <a:rPr lang="ru-RU" sz="2200" dirty="0" err="1">
                <a:solidFill>
                  <a:srgbClr val="000000"/>
                </a:solidFill>
                <a:effectLst>
                  <a:outerShdw blurRad="38100" dist="38100" dir="2700000" algn="tl">
                    <a:srgbClr val="000000">
                      <a:alpha val="43137"/>
                    </a:srgbClr>
                  </a:outerShdw>
                </a:effectLst>
                <a:latin typeface="Times New Roman" pitchFamily="18" charset="0"/>
                <a:ea typeface="+mj-ea"/>
                <a:cs typeface="Times New Roman" pitchFamily="18" charset="0"/>
              </a:rPr>
              <a:t>лихенолог</a:t>
            </a:r>
            <a:r>
              <a:rPr lang="ru-RU" sz="2200" dirty="0">
                <a:solidFill>
                  <a:srgbClr val="000000"/>
                </a:solidFill>
                <a:effectLst>
                  <a:outerShdw blurRad="38100" dist="38100" dir="2700000" algn="tl">
                    <a:srgbClr val="000000">
                      <a:alpha val="43137"/>
                    </a:srgbClr>
                  </a:outerShdw>
                </a:effectLst>
                <a:latin typeface="Times New Roman" pitchFamily="18" charset="0"/>
                <a:ea typeface="+mj-ea"/>
                <a:cs typeface="Times New Roman" pitchFamily="18" charset="0"/>
              </a:rPr>
              <a:t> – человек., занимающийся изучением лишайников.</a:t>
            </a:r>
            <a:endParaRPr lang="ru-RU" sz="2400" dirty="0">
              <a:solidFill>
                <a:srgbClr val="000000"/>
              </a:solidFill>
              <a:effectLst>
                <a:outerShdw blurRad="38100" dist="38100" dir="2700000" algn="tl">
                  <a:srgbClr val="000000">
                    <a:alpha val="43137"/>
                  </a:srgbClr>
                </a:outerShdw>
              </a:effectLst>
            </a:endParaRPr>
          </a:p>
          <a:p>
            <a:r>
              <a:rPr lang="ru-RU"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mj-ea"/>
                <a:cs typeface="Times New Roman" pitchFamily="18" charset="0"/>
              </a:rPr>
              <a:t>Лишайники</a:t>
            </a:r>
            <a:r>
              <a:rPr lang="ru-RU" sz="2200" dirty="0" smtClean="0">
                <a:solidFill>
                  <a:srgbClr val="000000"/>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2200" dirty="0">
                <a:solidFill>
                  <a:srgbClr val="000000"/>
                </a:solidFill>
                <a:effectLst>
                  <a:outerShdw blurRad="38100" dist="38100" dir="2700000" algn="tl">
                    <a:srgbClr val="000000">
                      <a:alpha val="43137"/>
                    </a:srgbClr>
                  </a:outerShdw>
                </a:effectLst>
                <a:latin typeface="Times New Roman" pitchFamily="18" charset="0"/>
                <a:ea typeface="+mj-ea"/>
                <a:cs typeface="Times New Roman" pitchFamily="18" charset="0"/>
              </a:rPr>
              <a:t>– это симбиотические представители царства грибов</a:t>
            </a:r>
            <a:r>
              <a:rPr lang="ru-RU" sz="2200" dirty="0" smtClean="0">
                <a:solidFill>
                  <a:srgbClr val="000000"/>
                </a:solidFill>
                <a:effectLst>
                  <a:outerShdw blurRad="38100" dist="38100" dir="2700000" algn="tl">
                    <a:srgbClr val="000000">
                      <a:alpha val="43137"/>
                    </a:srgbClr>
                  </a:outerShdw>
                </a:effectLst>
                <a:latin typeface="Times New Roman" pitchFamily="18" charset="0"/>
                <a:ea typeface="+mj-ea"/>
                <a:cs typeface="Times New Roman" pitchFamily="18" charset="0"/>
              </a:rPr>
              <a:t>.</a:t>
            </a:r>
          </a:p>
          <a:p>
            <a:r>
              <a:rPr lang="ru-RU"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mj-ea"/>
                <a:cs typeface="Times New Roman" pitchFamily="18" charset="0"/>
              </a:rPr>
              <a:t>Симбиоз</a:t>
            </a:r>
            <a:r>
              <a:rPr lang="ru-RU" sz="2200" dirty="0" smtClean="0">
                <a:solidFill>
                  <a:srgbClr val="000000"/>
                </a:solidFill>
                <a:effectLst>
                  <a:outerShdw blurRad="38100" dist="38100" dir="2700000" algn="tl">
                    <a:srgbClr val="000000">
                      <a:alpha val="43137"/>
                    </a:srgbClr>
                  </a:outerShdw>
                </a:effectLst>
                <a:latin typeface="Times New Roman" pitchFamily="18" charset="0"/>
                <a:ea typeface="+mj-ea"/>
                <a:cs typeface="Times New Roman" pitchFamily="18" charset="0"/>
              </a:rPr>
              <a:t> – взаимовыгодные отношения разных организмов</a:t>
            </a:r>
            <a:r>
              <a:rPr lang="ru-RU" sz="2200" dirty="0">
                <a:solidFill>
                  <a:srgbClr val="000000"/>
                </a:solidFill>
                <a:effectLst>
                  <a:outerShdw blurRad="38100" dist="38100" dir="2700000" algn="tl">
                    <a:srgbClr val="000000">
                      <a:alpha val="43137"/>
                    </a:srgbClr>
                  </a:outerShdw>
                </a:effectLst>
                <a:latin typeface="Times New Roman" pitchFamily="18" charset="0"/>
                <a:ea typeface="+mj-ea"/>
                <a:cs typeface="Times New Roman" pitchFamily="18" charset="0"/>
              </a:rPr>
              <a:t/>
            </a:r>
            <a:br>
              <a:rPr lang="ru-RU" sz="2200" dirty="0">
                <a:solidFill>
                  <a:srgbClr val="000000"/>
                </a:solidFill>
                <a:effectLst>
                  <a:outerShdw blurRad="38100" dist="38100" dir="2700000" algn="tl">
                    <a:srgbClr val="000000">
                      <a:alpha val="43137"/>
                    </a:srgbClr>
                  </a:outerShdw>
                </a:effectLst>
                <a:latin typeface="Times New Roman" pitchFamily="18" charset="0"/>
                <a:ea typeface="+mj-ea"/>
                <a:cs typeface="Times New Roman" pitchFamily="18" charset="0"/>
              </a:rPr>
            </a:br>
            <a:endParaRPr lang="ru-RU" dirty="0">
              <a:solidFill>
                <a:srgbClr val="000000"/>
              </a:solidFill>
              <a:effectLst>
                <a:outerShdw blurRad="38100" dist="38100" dir="2700000" algn="tl">
                  <a:srgbClr val="000000">
                    <a:alpha val="43137"/>
                  </a:srgbClr>
                </a:outerShdw>
              </a:effectLst>
            </a:endParaRPr>
          </a:p>
        </p:txBody>
      </p:sp>
      <p:pic>
        <p:nvPicPr>
          <p:cNvPr id="8" name="Строение лишайника.wmv">
            <a:hlinkClick r:id="" action="ppaction://media"/>
          </p:cNvPr>
          <p:cNvPicPr>
            <a:picLocks noGrp="1" noRot="1" noChangeAspect="1" noChangeArrowheads="1"/>
          </p:cNvPicPr>
          <p:nvPr/>
        </p:nvPicPr>
        <p:blipFill>
          <a:blip r:embed="rId2" cstate="print"/>
          <a:stretch>
            <a:fillRect/>
          </a:stretch>
        </p:blipFill>
        <p:spPr>
          <a:xfrm>
            <a:off x="899592" y="2708920"/>
            <a:ext cx="7560840" cy="3510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3399266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troenie-lishainika(1).jpg"/>
          <p:cNvPicPr>
            <a:picLocks noChangeAspect="1"/>
          </p:cNvPicPr>
          <p:nvPr/>
        </p:nvPicPr>
        <p:blipFill>
          <a:blip r:embed="rId2" cstate="print"/>
          <a:stretch>
            <a:fillRect/>
          </a:stretch>
        </p:blipFill>
        <p:spPr>
          <a:xfrm>
            <a:off x="467544" y="1628800"/>
            <a:ext cx="8048152" cy="4593680"/>
          </a:xfrm>
          <a:prstGeom prst="rect">
            <a:avLst/>
          </a:prstGeom>
          <a:ln>
            <a:noFill/>
          </a:ln>
          <a:effectLst>
            <a:softEdge rad="112500"/>
          </a:effectLst>
        </p:spPr>
      </p:pic>
      <p:cxnSp>
        <p:nvCxnSpPr>
          <p:cNvPr id="4" name="Прямая соединительная линия 3"/>
          <p:cNvCxnSpPr/>
          <p:nvPr/>
        </p:nvCxnSpPr>
        <p:spPr>
          <a:xfrm flipV="1">
            <a:off x="5076056" y="908720"/>
            <a:ext cx="1008112" cy="1368152"/>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H="1" flipV="1">
            <a:off x="2339752" y="1196752"/>
            <a:ext cx="216024" cy="216024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87624" y="692696"/>
            <a:ext cx="2098075" cy="584775"/>
          </a:xfrm>
          <a:prstGeom prst="rect">
            <a:avLst/>
          </a:prstGeom>
          <a:noFill/>
        </p:spPr>
        <p:txBody>
          <a:bodyPr wrap="none" rtlCol="0">
            <a:spAutoFit/>
          </a:bodyPr>
          <a:lstStyle/>
          <a:p>
            <a:r>
              <a:rPr lang="ru-RU" sz="3200" b="1" i="1" dirty="0">
                <a:solidFill>
                  <a:schemeClr val="tx1">
                    <a:lumMod val="95000"/>
                    <a:lumOff val="5000"/>
                  </a:schemeClr>
                </a:solidFill>
                <a:latin typeface="Times New Roman" pitchFamily="18" charset="0"/>
                <a:cs typeface="Times New Roman" pitchFamily="18" charset="0"/>
              </a:rPr>
              <a:t>В</a:t>
            </a:r>
            <a:r>
              <a:rPr lang="ru-RU" sz="3200" b="1" i="1" dirty="0" smtClean="0">
                <a:solidFill>
                  <a:schemeClr val="tx1">
                    <a:lumMod val="95000"/>
                    <a:lumOff val="5000"/>
                  </a:schemeClr>
                </a:solidFill>
                <a:latin typeface="Times New Roman" pitchFamily="18" charset="0"/>
                <a:cs typeface="Times New Roman" pitchFamily="18" charset="0"/>
              </a:rPr>
              <a:t>одоросли</a:t>
            </a:r>
            <a:endParaRPr lang="ru-RU" sz="3200" b="1" i="1" dirty="0">
              <a:solidFill>
                <a:schemeClr val="tx1">
                  <a:lumMod val="95000"/>
                  <a:lumOff val="5000"/>
                </a:schemeClr>
              </a:solidFill>
              <a:latin typeface="Times New Roman" pitchFamily="18" charset="0"/>
              <a:cs typeface="Times New Roman" pitchFamily="18" charset="0"/>
            </a:endParaRPr>
          </a:p>
        </p:txBody>
      </p:sp>
      <p:sp>
        <p:nvSpPr>
          <p:cNvPr id="8" name="TextBox 7"/>
          <p:cNvSpPr txBox="1"/>
          <p:nvPr/>
        </p:nvSpPr>
        <p:spPr>
          <a:xfrm>
            <a:off x="5056018" y="720373"/>
            <a:ext cx="3498073" cy="584775"/>
          </a:xfrm>
          <a:prstGeom prst="rect">
            <a:avLst/>
          </a:prstGeom>
          <a:noFill/>
        </p:spPr>
        <p:txBody>
          <a:bodyPr wrap="none" rtlCol="0">
            <a:spAutoFit/>
          </a:bodyPr>
          <a:lstStyle/>
          <a:p>
            <a:r>
              <a:rPr lang="ru-RU" sz="3200" b="1" i="1" dirty="0" smtClean="0">
                <a:solidFill>
                  <a:schemeClr val="tx1">
                    <a:lumMod val="95000"/>
                    <a:lumOff val="5000"/>
                  </a:schemeClr>
                </a:solidFill>
                <a:latin typeface="Georgia" pitchFamily="18" charset="0"/>
              </a:rPr>
              <a:t>Грибные гифы</a:t>
            </a:r>
            <a:endParaRPr lang="ru-RU" sz="3200" b="1" i="1" dirty="0">
              <a:solidFill>
                <a:schemeClr val="tx1">
                  <a:lumMod val="95000"/>
                  <a:lumOff val="5000"/>
                </a:schemeClr>
              </a:solidFill>
              <a:latin typeface="Georgia" pitchFamily="18" charset="0"/>
            </a:endParaRPr>
          </a:p>
        </p:txBody>
      </p:sp>
    </p:spTree>
    <p:extLst>
      <p:ext uri="{BB962C8B-B14F-4D97-AF65-F5344CB8AC3E}">
        <p14:creationId xmlns:p14="http://schemas.microsoft.com/office/powerpoint/2010/main" val="199533665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3744" y="641499"/>
            <a:ext cx="3365513" cy="584775"/>
          </a:xfrm>
          <a:prstGeom prst="rect">
            <a:avLst/>
          </a:prstGeom>
          <a:solidFill>
            <a:schemeClr val="tx2">
              <a:lumMod val="40000"/>
              <a:lumOff val="60000"/>
            </a:schemeClr>
          </a:solidFill>
          <a:ln w="57150">
            <a:solidFill>
              <a:schemeClr val="bg1">
                <a:lumMod val="95000"/>
              </a:schemeClr>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ru-RU" sz="3200"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Типы слоевищ</a:t>
            </a:r>
            <a:endParaRPr lang="ru-RU" sz="32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4" name="Прямая со стрелкой 3"/>
          <p:cNvCxnSpPr/>
          <p:nvPr/>
        </p:nvCxnSpPr>
        <p:spPr>
          <a:xfrm flipH="1">
            <a:off x="1801358" y="1352943"/>
            <a:ext cx="1294986" cy="107681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4355976" y="1226274"/>
            <a:ext cx="35915" cy="108012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5736640" y="1352943"/>
            <a:ext cx="1151059" cy="107681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17523" y="2471201"/>
            <a:ext cx="1837362" cy="523220"/>
          </a:xfrm>
          <a:prstGeom prst="rect">
            <a:avLst/>
          </a:prstGeom>
          <a:noFill/>
        </p:spPr>
        <p:txBody>
          <a:bodyPr wrap="none" rtlCol="0">
            <a:spAutoFit/>
          </a:bodyPr>
          <a:lstStyle/>
          <a:p>
            <a:r>
              <a:rPr lang="ru-RU" sz="2800"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накипные</a:t>
            </a:r>
            <a:endParaRPr lang="ru-RU" sz="28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3419872" y="2204864"/>
            <a:ext cx="2074094" cy="523220"/>
          </a:xfrm>
          <a:prstGeom prst="rect">
            <a:avLst/>
          </a:prstGeom>
          <a:noFill/>
        </p:spPr>
        <p:txBody>
          <a:bodyPr wrap="none" rtlCol="0">
            <a:spAutoFit/>
          </a:bodyPr>
          <a:lstStyle/>
          <a:p>
            <a:r>
              <a:rPr lang="ru-RU" sz="2800" b="1" dirty="0" err="1"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листоватые</a:t>
            </a:r>
            <a:endParaRPr lang="ru-RU" sz="28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6493233" y="2460950"/>
            <a:ext cx="1870961" cy="523220"/>
          </a:xfrm>
          <a:prstGeom prst="rect">
            <a:avLst/>
          </a:prstGeom>
          <a:noFill/>
        </p:spPr>
        <p:txBody>
          <a:bodyPr wrap="none" rtlCol="0">
            <a:spAutoFit/>
          </a:bodyPr>
          <a:lstStyle/>
          <a:p>
            <a:r>
              <a:rPr lang="ru-RU" sz="2800" b="1" dirty="0" smtClean="0">
                <a:solidFill>
                  <a:schemeClr val="tx1">
                    <a:lumMod val="95000"/>
                    <a:lumOff val="5000"/>
                  </a:schemeClr>
                </a:solidFill>
                <a:latin typeface="Times New Roman" pitchFamily="18" charset="0"/>
                <a:cs typeface="Times New Roman" pitchFamily="18" charset="0"/>
              </a:rPr>
              <a:t>кустистые</a:t>
            </a:r>
            <a:endParaRPr lang="ru-RU" sz="2800" b="1" dirty="0">
              <a:solidFill>
                <a:schemeClr val="tx1">
                  <a:lumMod val="95000"/>
                  <a:lumOff val="5000"/>
                </a:schemeClr>
              </a:solidFill>
              <a:latin typeface="Times New Roman" pitchFamily="18" charset="0"/>
              <a:cs typeface="Times New Roman" pitchFamily="18" charset="0"/>
            </a:endParaRPr>
          </a:p>
        </p:txBody>
      </p:sp>
      <p:pic>
        <p:nvPicPr>
          <p:cNvPr id="13" name="Рисунок 12" descr="7c3859c8a57bt.jpg"/>
          <p:cNvPicPr>
            <a:picLocks noChangeAspect="1"/>
          </p:cNvPicPr>
          <p:nvPr/>
        </p:nvPicPr>
        <p:blipFill>
          <a:blip r:embed="rId2" cstate="print"/>
          <a:stretch>
            <a:fillRect/>
          </a:stretch>
        </p:blipFill>
        <p:spPr>
          <a:xfrm>
            <a:off x="576064" y="2996952"/>
            <a:ext cx="2520280" cy="2448272"/>
          </a:xfrm>
          <a:prstGeom prst="ellipse">
            <a:avLst/>
          </a:prstGeom>
          <a:ln w="127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Рисунок 13" descr="post-23897-1263123981.jpg"/>
          <p:cNvPicPr>
            <a:picLocks noChangeAspect="1"/>
          </p:cNvPicPr>
          <p:nvPr/>
        </p:nvPicPr>
        <p:blipFill>
          <a:blip r:embed="rId3" cstate="print"/>
          <a:stretch>
            <a:fillRect/>
          </a:stretch>
        </p:blipFill>
        <p:spPr>
          <a:xfrm>
            <a:off x="3177198" y="2845865"/>
            <a:ext cx="2559442" cy="2602120"/>
          </a:xfrm>
          <a:prstGeom prst="ellipse">
            <a:avLst/>
          </a:prstGeom>
          <a:ln w="1905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5" name="Рисунок 14" descr="imagick_3f8d0abb014dc1ad744b4855ca11990667a76362.jpg"/>
          <p:cNvPicPr>
            <a:picLocks noChangeAspect="1"/>
          </p:cNvPicPr>
          <p:nvPr/>
        </p:nvPicPr>
        <p:blipFill>
          <a:blip r:embed="rId4" cstate="print"/>
          <a:stretch>
            <a:fillRect/>
          </a:stretch>
        </p:blipFill>
        <p:spPr>
          <a:xfrm>
            <a:off x="6052254" y="2994421"/>
            <a:ext cx="2424509" cy="2520280"/>
          </a:xfrm>
          <a:prstGeom prst="ellipse">
            <a:avLst/>
          </a:prstGeom>
          <a:ln w="127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659107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109</TotalTime>
  <Words>515</Words>
  <Application>Microsoft Office PowerPoint</Application>
  <PresentationFormat>Экран (4:3)</PresentationFormat>
  <Paragraphs>77</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Остин</vt:lpstr>
      <vt:lpstr>Лишайники</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Лишайники</dc:title>
  <dc:creator>Богданова О.А.</dc:creator>
  <cp:lastModifiedBy>Admin</cp:lastModifiedBy>
  <cp:revision>9</cp:revision>
  <dcterms:created xsi:type="dcterms:W3CDTF">2015-08-21T18:14:03Z</dcterms:created>
  <dcterms:modified xsi:type="dcterms:W3CDTF">2015-08-25T05:57:59Z</dcterms:modified>
</cp:coreProperties>
</file>