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E2E9-5718-4DC6-9AB5-2E1DD66C6264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8364-FB82-4CB6-B130-C34631DC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33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E2E9-5718-4DC6-9AB5-2E1DD66C6264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8364-FB82-4CB6-B130-C34631DC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0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E2E9-5718-4DC6-9AB5-2E1DD66C6264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8364-FB82-4CB6-B130-C34631DC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40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E2E9-5718-4DC6-9AB5-2E1DD66C6264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8364-FB82-4CB6-B130-C34631DC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2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E2E9-5718-4DC6-9AB5-2E1DD66C6264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8364-FB82-4CB6-B130-C34631DC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30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E2E9-5718-4DC6-9AB5-2E1DD66C6264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8364-FB82-4CB6-B130-C34631DC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13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E2E9-5718-4DC6-9AB5-2E1DD66C6264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8364-FB82-4CB6-B130-C34631DC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7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E2E9-5718-4DC6-9AB5-2E1DD66C6264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8364-FB82-4CB6-B130-C34631DC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02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E2E9-5718-4DC6-9AB5-2E1DD66C6264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8364-FB82-4CB6-B130-C34631DC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1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E2E9-5718-4DC6-9AB5-2E1DD66C6264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8364-FB82-4CB6-B130-C34631DC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13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E2E9-5718-4DC6-9AB5-2E1DD66C6264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8364-FB82-4CB6-B130-C34631DC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12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5E2E9-5718-4DC6-9AB5-2E1DD66C6264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D8364-FB82-4CB6-B130-C34631DC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95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intage decor frame by Lyotta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9293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45548" y="1186499"/>
            <a:ext cx="7500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Ганс Христиан Андерсен</a:t>
            </a:r>
          </a:p>
        </p:txBody>
      </p:sp>
      <p:pic>
        <p:nvPicPr>
          <p:cNvPr id="3" name="Рисунок 2" descr="File:The Snow Queen by Elena Ringo.jp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10" y="1874937"/>
            <a:ext cx="6686026" cy="37918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595244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узыкальная сказка &quot;Огниво&quot; - ДЮЦ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2" y="789657"/>
            <a:ext cx="5931016" cy="5362575"/>
          </a:xfrm>
          <a:prstGeom prst="rect">
            <a:avLst/>
          </a:prstGeom>
        </p:spPr>
      </p:pic>
      <p:pic>
        <p:nvPicPr>
          <p:cNvPr id="6" name="Рисунок 5" descr="... Иллюстрации: Ника Гольц - Огниво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353" y="894026"/>
            <a:ext cx="4920033" cy="502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1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ntage decor frame by Lyotta on DeviantAr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2" b="38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2065" y="1483567"/>
            <a:ext cx="8406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Gabriola" panose="04040605051002020D02" pitchFamily="82" charset="0"/>
              </a:rPr>
              <a:t>А какие сказки Ганса </a:t>
            </a:r>
            <a:r>
              <a:rPr lang="ru-RU" sz="4000" dirty="0" err="1">
                <a:latin typeface="Gabriola" panose="04040605051002020D02" pitchFamily="82" charset="0"/>
              </a:rPr>
              <a:t>Христиана</a:t>
            </a:r>
            <a:r>
              <a:rPr lang="ru-RU" sz="4000" dirty="0">
                <a:latin typeface="Gabriola" panose="04040605051002020D02" pitchFamily="82" charset="0"/>
              </a:rPr>
              <a:t> Андерсена знаете вы? Давайте попробуем отгадать по картинкам</a:t>
            </a:r>
            <a:r>
              <a:rPr lang="ru-RU" dirty="0">
                <a:latin typeface="Gabriola" panose="04040605051002020D02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8697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Гадкий утёнок (мультфильм, 1956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5" y="687896"/>
            <a:ext cx="4422164" cy="3890394"/>
          </a:xfrm>
          <a:prstGeom prst="rect">
            <a:avLst/>
          </a:prstGeom>
        </p:spPr>
      </p:pic>
      <p:pic>
        <p:nvPicPr>
          <p:cNvPr id="3" name="Рисунок 2" descr="Дикие лебеди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20" y="687896"/>
            <a:ext cx="5069398" cy="38903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8735" y="4773336"/>
            <a:ext cx="442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Gabriola" panose="04040605051002020D02" pitchFamily="82" charset="0"/>
              </a:rPr>
              <a:t>Сказка «Гадкий утенок»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42077" y="4773336"/>
            <a:ext cx="4960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Gabriola" panose="04040605051002020D02" pitchFamily="82" charset="0"/>
              </a:rPr>
              <a:t>Сказка «Дикие лебеди»</a:t>
            </a:r>
          </a:p>
        </p:txBody>
      </p:sp>
    </p:spTree>
    <p:extLst>
      <p:ext uri="{BB962C8B-B14F-4D97-AF65-F5344CB8AC3E}">
        <p14:creationId xmlns:p14="http://schemas.microsoft.com/office/powerpoint/2010/main" val="214410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мая крошечная девочка Дюймовочка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52" y="781181"/>
            <a:ext cx="4668517" cy="4238625"/>
          </a:xfrm>
          <a:prstGeom prst="rect">
            <a:avLst/>
          </a:prstGeom>
        </p:spPr>
      </p:pic>
      <p:pic>
        <p:nvPicPr>
          <p:cNvPr id="4" name="Рисунок 3" descr="Принцесса на горошине&quot;. Современный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980" y="781181"/>
            <a:ext cx="4858930" cy="4238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4052" y="5268286"/>
            <a:ext cx="4668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Gabriola" panose="04040605051002020D02" pitchFamily="82" charset="0"/>
              </a:rPr>
              <a:t>Сказка «</a:t>
            </a:r>
            <a:r>
              <a:rPr lang="ru-RU" sz="4000" dirty="0" err="1">
                <a:latin typeface="Gabriola" panose="04040605051002020D02" pitchFamily="82" charset="0"/>
              </a:rPr>
              <a:t>Дюймовочка</a:t>
            </a:r>
            <a:r>
              <a:rPr lang="ru-RU" sz="4000" dirty="0">
                <a:latin typeface="Gabriola" panose="04040605051002020D02" pitchFamily="82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8796" y="5159229"/>
            <a:ext cx="4848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Gabriola" panose="04040605051002020D02" pitchFamily="82" charset="0"/>
              </a:rPr>
              <a:t>Сказка« Принцесса на горошине»</a:t>
            </a:r>
          </a:p>
        </p:txBody>
      </p:sp>
    </p:spTree>
    <p:extLst>
      <p:ext uri="{BB962C8B-B14F-4D97-AF65-F5344CB8AC3E}">
        <p14:creationId xmlns:p14="http://schemas.microsoft.com/office/powerpoint/2010/main" val="368688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abels: Animation , images , synopsis , The Little Mermaid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4" r="11714" b="-1"/>
          <a:stretch/>
        </p:blipFill>
        <p:spPr>
          <a:xfrm>
            <a:off x="643467" y="643467"/>
            <a:ext cx="4784210" cy="4451047"/>
          </a:xfrm>
          <a:prstGeom prst="rect">
            <a:avLst/>
          </a:prstGeom>
        </p:spPr>
      </p:pic>
      <p:pic>
        <p:nvPicPr>
          <p:cNvPr id="4" name="Рисунок 3" descr="Снежная королева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79" y="643467"/>
            <a:ext cx="5095114" cy="4451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579" y="5360565"/>
            <a:ext cx="4784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Gabriola" panose="04040605051002020D02" pitchFamily="82" charset="0"/>
              </a:rPr>
              <a:t>Сказка «Русалочка»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2136" y="5360565"/>
            <a:ext cx="4986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Gabriola" panose="04040605051002020D02" pitchFamily="82" charset="0"/>
              </a:rPr>
              <a:t>Сказка «Снежная королева»</a:t>
            </a:r>
          </a:p>
        </p:txBody>
      </p:sp>
    </p:spTree>
    <p:extLst>
      <p:ext uri="{BB962C8B-B14F-4D97-AF65-F5344CB8AC3E}">
        <p14:creationId xmlns:p14="http://schemas.microsoft.com/office/powerpoint/2010/main" val="2279243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ntage decor frame by Lyotta on DeviantAr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2" b="3857"/>
          <a:stretch/>
        </p:blipFill>
        <p:spPr>
          <a:xfrm>
            <a:off x="184577" y="0"/>
            <a:ext cx="12191980" cy="68579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05604" y="2967335"/>
            <a:ext cx="3380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Молодцы!</a:t>
            </a:r>
          </a:p>
        </p:txBody>
      </p:sp>
      <p:pic>
        <p:nvPicPr>
          <p:cNvPr id="5" name="Рисунок 4" descr="Lenagold - Клипарт - Смайлики -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76" y="983604"/>
            <a:ext cx="6851311" cy="489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47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ntage decor frame by Lyotta on DeviantAr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2" b="38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24729" y="2069713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82901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97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 descr="Hans Christian Andersen Quotes : Quotes Tre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3" r="1" b="4881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07290" y="671804"/>
            <a:ext cx="44880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Ганс Христиан Андерсен</a:t>
            </a:r>
          </a:p>
          <a:p>
            <a:r>
              <a:rPr lang="ru-RU" sz="4400" dirty="0"/>
              <a:t>1805-1875</a:t>
            </a:r>
          </a:p>
        </p:txBody>
      </p:sp>
    </p:spTree>
    <p:extLst>
      <p:ext uri="{BB962C8B-B14F-4D97-AF65-F5344CB8AC3E}">
        <p14:creationId xmlns:p14="http://schemas.microsoft.com/office/powerpoint/2010/main" val="182036778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ntage decor frame by Lyotta on DeviantAr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2" b="3857"/>
          <a:stretch/>
        </p:blipFill>
        <p:spPr>
          <a:xfrm>
            <a:off x="-75481" y="67122"/>
            <a:ext cx="12191980" cy="68579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8413" y="1125384"/>
            <a:ext cx="80841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Gabriola" panose="04040605051002020D02" pitchFamily="82" charset="0"/>
              </a:rPr>
              <a:t>Ганс Христиан Андерсен написал 156 сказок. Совершенно невозможно поверить, что обыкновенный человек мог сочинить такие прекрасные истории. Да, Оле-</a:t>
            </a:r>
            <a:r>
              <a:rPr lang="ru-RU" sz="2800" dirty="0" err="1">
                <a:latin typeface="Gabriola" panose="04040605051002020D02" pitchFamily="82" charset="0"/>
              </a:rPr>
              <a:t>Лукойе</a:t>
            </a:r>
            <a:r>
              <a:rPr lang="ru-RU" sz="2800" dirty="0">
                <a:latin typeface="Gabriola" panose="04040605051002020D02" pitchFamily="82" charset="0"/>
              </a:rPr>
              <a:t> мог бы сочинить все эти сказки, но просто человек нет. Человек не может знать, о чем думает штопальная игла, не слышит, о чем беседуют розовый куст и семейство серых воробьев, он не может разглядеть, какого цвета платье у принцессы эльфов, которую с некоторых пор зовут </a:t>
            </a:r>
            <a:r>
              <a:rPr lang="ru-RU" sz="2800" dirty="0" err="1">
                <a:latin typeface="Gabriola" panose="04040605051002020D02" pitchFamily="82" charset="0"/>
              </a:rPr>
              <a:t>Дюймовочкой</a:t>
            </a:r>
            <a:r>
              <a:rPr lang="ru-RU" sz="2800" dirty="0">
                <a:latin typeface="Gabriola" panose="04040605051002020D02" pitchFamily="82" charset="0"/>
              </a:rPr>
              <a:t>...</a:t>
            </a:r>
            <a:r>
              <a:rPr lang="ru-RU" dirty="0">
                <a:latin typeface="Open Sans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534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intage decor frame by Lyotta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01" y="-142613"/>
            <a:ext cx="12466040" cy="71641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97372" y="1070775"/>
            <a:ext cx="78493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Gabriola" panose="04040605051002020D02" pitchFamily="82" charset="0"/>
              </a:rPr>
              <a:t>В Дании есть маленький остров </a:t>
            </a:r>
            <a:r>
              <a:rPr lang="ru-RU" sz="2800" dirty="0" err="1">
                <a:latin typeface="Gabriola" panose="04040605051002020D02" pitchFamily="82" charset="0"/>
              </a:rPr>
              <a:t>Фюн</a:t>
            </a:r>
            <a:r>
              <a:rPr lang="ru-RU" sz="2800" dirty="0">
                <a:latin typeface="Gabriola" panose="04040605051002020D02" pitchFamily="82" charset="0"/>
              </a:rPr>
              <a:t>, а на нем город Оденсе. Здесь в 1805 году и родился будущий знаменитый сказочник. Назвали мальчика Ганс Христиан, и его отца сапожника тоже звали Ганс Христиан. Сапожники бывают разные бедные и богатые. Андерсен-отец был бедным. Он вовсе не хотел быть сапожником, он мечтал учиться и путешествовать. А так как ни то, ни другое не удалось, он читал сыну сказки и водил его гулять в окрестности города Оденсе. Он ходил с сыном в театр, который был в их маленьком городе. </a:t>
            </a:r>
          </a:p>
        </p:txBody>
      </p:sp>
    </p:spTree>
    <p:extLst>
      <p:ext uri="{BB962C8B-B14F-4D97-AF65-F5344CB8AC3E}">
        <p14:creationId xmlns:p14="http://schemas.microsoft.com/office/powerpoint/2010/main" val="18771224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3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по величине город в дании оденсе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r="20897"/>
          <a:stretch/>
        </p:blipFill>
        <p:spPr>
          <a:xfrm>
            <a:off x="6176433" y="643467"/>
            <a:ext cx="5372100" cy="5571066"/>
          </a:xfrm>
          <a:prstGeom prst="rect">
            <a:avLst/>
          </a:prstGeom>
        </p:spPr>
      </p:pic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 descr="Отдых-2015. Дания: Копенгаген, Оденсе ..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" r="20854" b="-1"/>
          <a:stretch/>
        </p:blipFill>
        <p:spPr>
          <a:xfrm>
            <a:off x="643466" y="643467"/>
            <a:ext cx="53720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49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Vintage decor frame by Lyotta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780" y="-176169"/>
            <a:ext cx="12650597" cy="71977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52630" y="735377"/>
            <a:ext cx="888394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444444"/>
                </a:solidFill>
                <a:latin typeface="Gabriola" panose="04040605051002020D02" pitchFamily="82" charset="0"/>
              </a:rPr>
              <a:t> </a:t>
            </a:r>
            <a:r>
              <a:rPr lang="ru-RU" sz="2800" dirty="0">
                <a:latin typeface="Gabriola" panose="04040605051002020D02" pitchFamily="82" charset="0"/>
              </a:rPr>
              <a:t>В четырнадцать лет Андерсен покинул родной дом и отправился в Копенгаген искать счастья на подмостках сцены, но упорные попытки стать актером, танцором, певцом не привели к успеху. Андерсен не унывал и решил писать пьесы. К слову сказать, он был почти неграмотным, пришлось пойти учиться в школу. В 17 лет он сел за школьную парту вместе с второклассниками, в 22 года стал студентом университета.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118" y="3422708"/>
            <a:ext cx="1828800" cy="2105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714" y="3773437"/>
            <a:ext cx="1743075" cy="2105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831" y="3526784"/>
            <a:ext cx="26479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45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ntage decor frame by Lyotta on DeviantAr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2" b="3857"/>
          <a:stretch/>
        </p:blipFill>
        <p:spPr>
          <a:xfrm>
            <a:off x="-184558" y="0"/>
            <a:ext cx="1243768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2363" y="1113045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Gabriola" panose="04040605051002020D02" pitchFamily="82" charset="0"/>
              </a:rPr>
              <a:t>В домах своих знакомых Андерсен всегда рассказывал детям сказки, сочиняя их на ходу. Стоило ему войти в дом, где были дети, они тут же требовали новую сказку. И сказка никогда не заставляла себя ждать. Ее героями становились синий дракон, нарисованный на китайской вазе, пролетевший за окном воробей или  старая перчатка</a:t>
            </a:r>
            <a:r>
              <a:rPr lang="ru-RU" sz="2800" dirty="0">
                <a:solidFill>
                  <a:srgbClr val="444444"/>
                </a:solidFill>
                <a:latin typeface="Gabriola" panose="04040605051002020D02" pitchFamily="82" charset="0"/>
              </a:rPr>
              <a:t>. </a:t>
            </a:r>
            <a:endParaRPr lang="ru-RU" sz="2800" dirty="0"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349" y="1113045"/>
            <a:ext cx="2590800" cy="2505075"/>
          </a:xfrm>
          <a:prstGeom prst="rect">
            <a:avLst/>
          </a:prstGeom>
        </p:spPr>
      </p:pic>
      <p:pic>
        <p:nvPicPr>
          <p:cNvPr id="6" name="Рисунок 5" descr="File:Tree Sparrow August 2007 Osaka Japan.jpg - Wikipedia, the fre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55" y="3654945"/>
            <a:ext cx="2594994" cy="173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0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ntage decor frame by Lyotta on DeviantAr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2" b="3857"/>
          <a:stretch/>
        </p:blipFill>
        <p:spPr>
          <a:xfrm>
            <a:off x="20" y="10"/>
            <a:ext cx="12381702" cy="68579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3967" y="928648"/>
            <a:ext cx="85987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/>
              </a:rPr>
              <a:t> </a:t>
            </a:r>
            <a:r>
              <a:rPr lang="ru-RU" sz="2800" dirty="0">
                <a:latin typeface="Gabriola" panose="04040605051002020D02" pitchFamily="82" charset="0"/>
              </a:rPr>
              <a:t>С детства Андерсен умел вырезать из бумаги всякие фигуры. И когда лист бумаги превращался у него в старую ведьму на помеле, изящную балерину, аиста, стоящего на одной ноге в гнезде, сразу же рождались и сказки об этих фигурках</a:t>
            </a:r>
            <a:r>
              <a:rPr lang="ru-RU" dirty="0">
                <a:latin typeface="Open Sans"/>
              </a:rPr>
              <a:t>. </a:t>
            </a:r>
            <a:endParaRPr lang="ru-RU" dirty="0"/>
          </a:p>
        </p:txBody>
      </p:sp>
      <p:pic>
        <p:nvPicPr>
          <p:cNvPr id="5" name="Рисунок 4" descr=". Как вырезать снежинки из бумаги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67" y="2744530"/>
            <a:ext cx="1879134" cy="2130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215" y="3087086"/>
            <a:ext cx="1943100" cy="1752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7966" y="3256084"/>
            <a:ext cx="2219325" cy="1619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4908" y="3182015"/>
            <a:ext cx="12477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2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intage decor frame by Lyotta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98" y="-64655"/>
            <a:ext cx="12552218" cy="71212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76581" y="1471320"/>
            <a:ext cx="834043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Gabriola" panose="04040605051002020D02" pitchFamily="82" charset="0"/>
              </a:rPr>
              <a:t>В 30 лет еще бедный и почти безвестный, Андерсен написал на листе бумаги: «Шел солдат по дороге: раз-два! раз-два! Ранец за спиной, сабля на боку, он шел домой с войны...». Так появилась история про бывшего солдата-храбреца. Важные господа смотрели на него как на пустое место, ведь у него не было ни гроша. Но старое огниво помогло храброму солдату стать королем. Это была сказка «Огниво». И это было начало новой жизни. </a:t>
            </a:r>
          </a:p>
        </p:txBody>
      </p:sp>
    </p:spTree>
    <p:extLst>
      <p:ext uri="{BB962C8B-B14F-4D97-AF65-F5344CB8AC3E}">
        <p14:creationId xmlns:p14="http://schemas.microsoft.com/office/powerpoint/2010/main" val="2927232327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379</Words>
  <Application>Microsoft Office PowerPoint</Application>
  <PresentationFormat>Широкоэкранный</PresentationFormat>
  <Paragraphs>18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Gabriola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Маннанова</dc:creator>
  <cp:lastModifiedBy>Альбина Маннанова</cp:lastModifiedBy>
  <cp:revision>11</cp:revision>
  <dcterms:created xsi:type="dcterms:W3CDTF">2016-10-10T08:06:03Z</dcterms:created>
  <dcterms:modified xsi:type="dcterms:W3CDTF">2016-10-10T17:15:05Z</dcterms:modified>
</cp:coreProperties>
</file>