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cartoon-fire-extinguisher-clip-art-19359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53200" y="304800"/>
            <a:ext cx="2057400" cy="2057400"/>
          </a:xfrm>
          <a:prstGeom prst="rect">
            <a:avLst/>
          </a:prstGeom>
        </p:spPr>
      </p:pic>
      <p:pic>
        <p:nvPicPr>
          <p:cNvPr id="7" name="Рисунок 6" descr="Единый-день-объектовой-трениров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276600"/>
            <a:ext cx="28200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на тему: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«ПОЖАРНАЯ БЕЗОПАСНОСТЬ»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pPr algn="ctr"/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4102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Субботина В.В.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rcRect l="14800" r="14800"/>
          <a:stretch>
            <a:fillRect/>
          </a:stretch>
        </p:blipFill>
        <p:spPr>
          <a:xfrm>
            <a:off x="914400" y="0"/>
            <a:ext cx="716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146"/>
            <a:ext cx="9144000" cy="686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1ed1645757749dac37c1bc86e385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обогревател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1E5"/>
              </a:clrFrom>
              <a:clrTo>
                <a:srgbClr val="F3F1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52400"/>
            <a:ext cx="3786626" cy="2057400"/>
          </a:xfrm>
          <a:prstGeom prst="rect">
            <a:avLst/>
          </a:prstGeom>
        </p:spPr>
      </p:pic>
      <p:pic>
        <p:nvPicPr>
          <p:cNvPr id="5" name="Рисунок 4" descr="газ плит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276588"/>
            <a:ext cx="2057400" cy="2847612"/>
          </a:xfrm>
          <a:prstGeom prst="rect">
            <a:avLst/>
          </a:prstGeom>
        </p:spPr>
      </p:pic>
      <p:pic>
        <p:nvPicPr>
          <p:cNvPr id="6" name="Рисунок 5" descr="зажигал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8EE"/>
              </a:clrFrom>
              <a:clrTo>
                <a:srgbClr val="FFF8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9600" y="228600"/>
            <a:ext cx="3048000" cy="3048000"/>
          </a:xfrm>
          <a:prstGeom prst="rect">
            <a:avLst/>
          </a:prstGeom>
        </p:spPr>
      </p:pic>
      <p:pic>
        <p:nvPicPr>
          <p:cNvPr id="7" name="Рисунок 6" descr="куклы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02000"/>
            <a:ext cx="2667000" cy="3556000"/>
          </a:xfrm>
          <a:prstGeom prst="rect">
            <a:avLst/>
          </a:prstGeom>
        </p:spPr>
      </p:pic>
      <p:pic>
        <p:nvPicPr>
          <p:cNvPr id="8" name="Рисунок 7" descr="свеча.jpg"/>
          <p:cNvPicPr>
            <a:picLocks noChangeAspect="1"/>
          </p:cNvPicPr>
          <p:nvPr/>
        </p:nvPicPr>
        <p:blipFill>
          <a:blip r:embed="rId7" cstate="print"/>
          <a:srcRect l="8454" t="11111" r="42543" b="24444"/>
          <a:stretch>
            <a:fillRect/>
          </a:stretch>
        </p:blipFill>
        <p:spPr>
          <a:xfrm>
            <a:off x="6477000" y="3581400"/>
            <a:ext cx="2296510" cy="2895600"/>
          </a:xfrm>
          <a:prstGeom prst="rect">
            <a:avLst/>
          </a:prstGeom>
        </p:spPr>
      </p:pic>
      <p:pic>
        <p:nvPicPr>
          <p:cNvPr id="9" name="Рисунок 8" descr="спички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905000"/>
            <a:ext cx="4683957" cy="3124200"/>
          </a:xfrm>
          <a:prstGeom prst="rect">
            <a:avLst/>
          </a:prstGeom>
        </p:spPr>
      </p:pic>
      <p:pic>
        <p:nvPicPr>
          <p:cNvPr id="10" name="Рисунок 9" descr="утюг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4495800"/>
            <a:ext cx="3141819" cy="2090738"/>
          </a:xfrm>
          <a:prstGeom prst="rect">
            <a:avLst/>
          </a:prstGeom>
        </p:spPr>
      </p:pic>
      <p:pic>
        <p:nvPicPr>
          <p:cNvPr id="11" name="Рисунок 10" descr="ddde396d15cdcd3da3a180b9c67ce06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1336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1ed1645757749dac37c1bc86e385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аленк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152400"/>
            <a:ext cx="2362200" cy="2362200"/>
          </a:xfrm>
          <a:prstGeom prst="rect">
            <a:avLst/>
          </a:prstGeom>
        </p:spPr>
      </p:pic>
      <p:pic>
        <p:nvPicPr>
          <p:cNvPr id="5" name="Рисунок 4" descr="вод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2371642" cy="2743200"/>
          </a:xfrm>
          <a:prstGeom prst="rect">
            <a:avLst/>
          </a:prstGeom>
        </p:spPr>
      </p:pic>
      <p:pic>
        <p:nvPicPr>
          <p:cNvPr id="6" name="Рисунок 5" descr="кисел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4267200"/>
            <a:ext cx="1905000" cy="1905000"/>
          </a:xfrm>
          <a:prstGeom prst="rect">
            <a:avLst/>
          </a:prstGeom>
        </p:spPr>
      </p:pic>
      <p:pic>
        <p:nvPicPr>
          <p:cNvPr id="7" name="Рисунок 6" descr="огнетушитель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0"/>
            <a:ext cx="2286000" cy="2982434"/>
          </a:xfrm>
          <a:prstGeom prst="rect">
            <a:avLst/>
          </a:prstGeom>
        </p:spPr>
      </p:pic>
      <p:pic>
        <p:nvPicPr>
          <p:cNvPr id="8" name="Рисунок 7" descr="песок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463663"/>
            <a:ext cx="2514600" cy="2394337"/>
          </a:xfrm>
          <a:prstGeom prst="rect">
            <a:avLst/>
          </a:prstGeom>
        </p:spPr>
      </p:pic>
      <p:pic>
        <p:nvPicPr>
          <p:cNvPr id="9" name="Рисунок 8" descr="фен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590800"/>
            <a:ext cx="2934077" cy="2667076"/>
          </a:xfrm>
          <a:prstGeom prst="rect">
            <a:avLst/>
          </a:prstGeom>
        </p:spPr>
      </p:pic>
      <p:pic>
        <p:nvPicPr>
          <p:cNvPr id="11" name="Рисунок 10" descr="чайник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962401"/>
            <a:ext cx="2514600" cy="2514600"/>
          </a:xfrm>
          <a:prstGeom prst="rect">
            <a:avLst/>
          </a:prstGeom>
        </p:spPr>
      </p:pic>
      <p:pic>
        <p:nvPicPr>
          <p:cNvPr id="12" name="Рисунок 11" descr="одеяло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438400"/>
            <a:ext cx="2845116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21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3200400"/>
            <a:ext cx="3748088" cy="3111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1295400"/>
            <a:ext cx="7315200" cy="16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МОЛОДЦЫ 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vecha_by_segodeya_at_mirmuz_20151016_1445013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21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7</cp:revision>
  <dcterms:created xsi:type="dcterms:W3CDTF">2016-04-07T11:56:56Z</dcterms:created>
  <dcterms:modified xsi:type="dcterms:W3CDTF">2016-04-07T13:04:06Z</dcterms:modified>
</cp:coreProperties>
</file>