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58" r:id="rId4"/>
    <p:sldId id="260" r:id="rId5"/>
    <p:sldId id="267" r:id="rId6"/>
    <p:sldId id="269" r:id="rId7"/>
    <p:sldId id="264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F17FB-C46B-4EDE-96BB-07832D4386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5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BA69-1084-4034-AB72-78C554667B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1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E9A73-FEDA-440D-BE96-9B4C7C8CF0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2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0C6194-F04E-449B-8ABD-64FDF33176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0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B904-DF64-4A61-A859-F5AD506941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7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C21DB-3FDE-4530-9D3A-A3935961A3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6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66081-E462-489F-BABC-8C812EEBB7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6DF99-F7F7-4303-8970-B778864AA9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9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8800E-F19A-407B-9585-A97E222A5A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0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C9CE3-6502-4254-95C6-1CDB002DF5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0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E74D-30C8-4C59-9A51-A8CE141DC4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6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C675-89FC-4093-B8E5-FED4901741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3717F6-2861-439B-9DF6-7F5E020A6E6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sz="8800" b="1" dirty="0" smtClean="0">
                <a:solidFill>
                  <a:srgbClr val="0033CC"/>
                </a:solidFill>
                <a:latin typeface="Comic Sans MS" pitchFamily="66" charset="0"/>
              </a:rPr>
              <a:t>Математика </a:t>
            </a:r>
            <a:endParaRPr lang="ru-RU" sz="88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9600">
              <a:latin typeface="Comic Sans MS" pitchFamily="66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427538" y="3357563"/>
            <a:ext cx="217487" cy="2143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555875" y="1773238"/>
            <a:ext cx="482441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126" name="Picture 6" descr="Королева Точка негр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3325" y="274638"/>
            <a:ext cx="6737350" cy="585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оролева Точка негр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073150"/>
            <a:ext cx="3094038" cy="2689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692275" y="2420938"/>
            <a:ext cx="460851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6300788" y="1268413"/>
            <a:ext cx="21590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7" name="Picture 5" descr="ножницы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860800"/>
            <a:ext cx="99377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76600" y="393382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268538" y="44370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8" name="Picture 16" descr="Королева Точка негр ле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60350"/>
            <a:ext cx="21177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9" grpId="0" animBg="1"/>
      <p:bldP spid="82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Мама\AppData\Local\Microsoft\Windows\Temporary Internet Files\Content.IE5\HEQ6JR3R\MC9004413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23" y="197446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1" name="Picture 3" descr="C:\Users\Мама\AppData\Local\Microsoft\Windows\Temporary Internet Files\Content.IE5\6B3AE956\MC90044135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781" y="1495369"/>
            <a:ext cx="3664933" cy="366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C:\Users\Мама\AppData\Local\Microsoft\Windows\Temporary Internet Files\Content.IE5\6B3AE956\MC90044135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167" y="321755"/>
            <a:ext cx="6012160" cy="601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89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692275" y="2420938"/>
            <a:ext cx="460851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6300788" y="1268413"/>
            <a:ext cx="21590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7" name="Picture 5" descr="ножницы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860800"/>
            <a:ext cx="99377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76600" y="393382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268538" y="44370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8" name="Picture 16" descr="Королева Точка негр ле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60350"/>
            <a:ext cx="21177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588225" y="2132856"/>
            <a:ext cx="101502" cy="2350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5" descr="ножницы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4655">
            <a:off x="6688931" y="1673132"/>
            <a:ext cx="99377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70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555875" y="2636838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971550" y="26368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084888" y="2636838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916238" y="393382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916238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1584325" y="4786313"/>
            <a:ext cx="5675313" cy="882650"/>
          </a:xfrm>
          <a:custGeom>
            <a:avLst/>
            <a:gdLst>
              <a:gd name="T0" fmla="*/ 0 w 3575"/>
              <a:gd name="T1" fmla="*/ 262 h 556"/>
              <a:gd name="T2" fmla="*/ 39 w 3575"/>
              <a:gd name="T3" fmla="*/ 223 h 556"/>
              <a:gd name="T4" fmla="*/ 77 w 3575"/>
              <a:gd name="T5" fmla="*/ 198 h 556"/>
              <a:gd name="T6" fmla="*/ 231 w 3575"/>
              <a:gd name="T7" fmla="*/ 70 h 556"/>
              <a:gd name="T8" fmla="*/ 576 w 3575"/>
              <a:gd name="T9" fmla="*/ 57 h 556"/>
              <a:gd name="T10" fmla="*/ 909 w 3575"/>
              <a:gd name="T11" fmla="*/ 134 h 556"/>
              <a:gd name="T12" fmla="*/ 1076 w 3575"/>
              <a:gd name="T13" fmla="*/ 172 h 556"/>
              <a:gd name="T14" fmla="*/ 1191 w 3575"/>
              <a:gd name="T15" fmla="*/ 236 h 556"/>
              <a:gd name="T16" fmla="*/ 1242 w 3575"/>
              <a:gd name="T17" fmla="*/ 326 h 556"/>
              <a:gd name="T18" fmla="*/ 1280 w 3575"/>
              <a:gd name="T19" fmla="*/ 364 h 556"/>
              <a:gd name="T20" fmla="*/ 1306 w 3575"/>
              <a:gd name="T21" fmla="*/ 415 h 556"/>
              <a:gd name="T22" fmla="*/ 1344 w 3575"/>
              <a:gd name="T23" fmla="*/ 454 h 556"/>
              <a:gd name="T24" fmla="*/ 1370 w 3575"/>
              <a:gd name="T25" fmla="*/ 505 h 556"/>
              <a:gd name="T26" fmla="*/ 1434 w 3575"/>
              <a:gd name="T27" fmla="*/ 531 h 556"/>
              <a:gd name="T28" fmla="*/ 1511 w 3575"/>
              <a:gd name="T29" fmla="*/ 556 h 556"/>
              <a:gd name="T30" fmla="*/ 1677 w 3575"/>
              <a:gd name="T31" fmla="*/ 543 h 556"/>
              <a:gd name="T32" fmla="*/ 1728 w 3575"/>
              <a:gd name="T33" fmla="*/ 518 h 556"/>
              <a:gd name="T34" fmla="*/ 1805 w 3575"/>
              <a:gd name="T35" fmla="*/ 505 h 556"/>
              <a:gd name="T36" fmla="*/ 1920 w 3575"/>
              <a:gd name="T37" fmla="*/ 441 h 556"/>
              <a:gd name="T38" fmla="*/ 1997 w 3575"/>
              <a:gd name="T39" fmla="*/ 415 h 556"/>
              <a:gd name="T40" fmla="*/ 2202 w 3575"/>
              <a:gd name="T41" fmla="*/ 313 h 556"/>
              <a:gd name="T42" fmla="*/ 2240 w 3575"/>
              <a:gd name="T43" fmla="*/ 275 h 556"/>
              <a:gd name="T44" fmla="*/ 2688 w 3575"/>
              <a:gd name="T45" fmla="*/ 223 h 556"/>
              <a:gd name="T46" fmla="*/ 3085 w 3575"/>
              <a:gd name="T47" fmla="*/ 300 h 556"/>
              <a:gd name="T48" fmla="*/ 3124 w 3575"/>
              <a:gd name="T49" fmla="*/ 313 h 556"/>
              <a:gd name="T50" fmla="*/ 3188 w 3575"/>
              <a:gd name="T51" fmla="*/ 351 h 556"/>
              <a:gd name="T52" fmla="*/ 3226 w 3575"/>
              <a:gd name="T53" fmla="*/ 390 h 556"/>
              <a:gd name="T54" fmla="*/ 3303 w 3575"/>
              <a:gd name="T55" fmla="*/ 428 h 556"/>
              <a:gd name="T56" fmla="*/ 3418 w 3575"/>
              <a:gd name="T57" fmla="*/ 390 h 556"/>
              <a:gd name="T58" fmla="*/ 3456 w 3575"/>
              <a:gd name="T59" fmla="*/ 377 h 556"/>
              <a:gd name="T60" fmla="*/ 3520 w 3575"/>
              <a:gd name="T61" fmla="*/ 275 h 556"/>
              <a:gd name="T62" fmla="*/ 3533 w 3575"/>
              <a:gd name="T63" fmla="*/ 236 h 556"/>
              <a:gd name="T64" fmla="*/ 3572 w 3575"/>
              <a:gd name="T65" fmla="*/ 185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75" h="556">
                <a:moveTo>
                  <a:pt x="0" y="262"/>
                </a:moveTo>
                <a:cubicBezTo>
                  <a:pt x="13" y="249"/>
                  <a:pt x="25" y="235"/>
                  <a:pt x="39" y="223"/>
                </a:cubicBezTo>
                <a:cubicBezTo>
                  <a:pt x="51" y="213"/>
                  <a:pt x="66" y="208"/>
                  <a:pt x="77" y="198"/>
                </a:cubicBezTo>
                <a:cubicBezTo>
                  <a:pt x="134" y="147"/>
                  <a:pt x="161" y="93"/>
                  <a:pt x="231" y="70"/>
                </a:cubicBezTo>
                <a:cubicBezTo>
                  <a:pt x="334" y="0"/>
                  <a:pt x="462" y="40"/>
                  <a:pt x="576" y="57"/>
                </a:cubicBezTo>
                <a:cubicBezTo>
                  <a:pt x="651" y="107"/>
                  <a:pt x="819" y="124"/>
                  <a:pt x="909" y="134"/>
                </a:cubicBezTo>
                <a:cubicBezTo>
                  <a:pt x="964" y="148"/>
                  <a:pt x="1020" y="158"/>
                  <a:pt x="1076" y="172"/>
                </a:cubicBezTo>
                <a:cubicBezTo>
                  <a:pt x="1114" y="198"/>
                  <a:pt x="1152" y="211"/>
                  <a:pt x="1191" y="236"/>
                </a:cubicBezTo>
                <a:cubicBezTo>
                  <a:pt x="1210" y="265"/>
                  <a:pt x="1222" y="298"/>
                  <a:pt x="1242" y="326"/>
                </a:cubicBezTo>
                <a:cubicBezTo>
                  <a:pt x="1252" y="341"/>
                  <a:pt x="1270" y="349"/>
                  <a:pt x="1280" y="364"/>
                </a:cubicBezTo>
                <a:cubicBezTo>
                  <a:pt x="1291" y="379"/>
                  <a:pt x="1295" y="399"/>
                  <a:pt x="1306" y="415"/>
                </a:cubicBezTo>
                <a:cubicBezTo>
                  <a:pt x="1317" y="430"/>
                  <a:pt x="1333" y="439"/>
                  <a:pt x="1344" y="454"/>
                </a:cubicBezTo>
                <a:cubicBezTo>
                  <a:pt x="1355" y="470"/>
                  <a:pt x="1356" y="493"/>
                  <a:pt x="1370" y="505"/>
                </a:cubicBezTo>
                <a:cubicBezTo>
                  <a:pt x="1387" y="520"/>
                  <a:pt x="1412" y="523"/>
                  <a:pt x="1434" y="531"/>
                </a:cubicBezTo>
                <a:cubicBezTo>
                  <a:pt x="1459" y="540"/>
                  <a:pt x="1511" y="556"/>
                  <a:pt x="1511" y="556"/>
                </a:cubicBezTo>
                <a:cubicBezTo>
                  <a:pt x="1566" y="552"/>
                  <a:pt x="1622" y="553"/>
                  <a:pt x="1677" y="543"/>
                </a:cubicBezTo>
                <a:cubicBezTo>
                  <a:pt x="1696" y="540"/>
                  <a:pt x="1710" y="523"/>
                  <a:pt x="1728" y="518"/>
                </a:cubicBezTo>
                <a:cubicBezTo>
                  <a:pt x="1753" y="511"/>
                  <a:pt x="1779" y="509"/>
                  <a:pt x="1805" y="505"/>
                </a:cubicBezTo>
                <a:cubicBezTo>
                  <a:pt x="1835" y="485"/>
                  <a:pt x="1888" y="456"/>
                  <a:pt x="1920" y="441"/>
                </a:cubicBezTo>
                <a:cubicBezTo>
                  <a:pt x="1945" y="430"/>
                  <a:pt x="1974" y="430"/>
                  <a:pt x="1997" y="415"/>
                </a:cubicBezTo>
                <a:cubicBezTo>
                  <a:pt x="2058" y="376"/>
                  <a:pt x="2133" y="336"/>
                  <a:pt x="2202" y="313"/>
                </a:cubicBezTo>
                <a:cubicBezTo>
                  <a:pt x="2215" y="300"/>
                  <a:pt x="2224" y="282"/>
                  <a:pt x="2240" y="275"/>
                </a:cubicBezTo>
                <a:cubicBezTo>
                  <a:pt x="2334" y="233"/>
                  <a:pt x="2599" y="229"/>
                  <a:pt x="2688" y="223"/>
                </a:cubicBezTo>
                <a:cubicBezTo>
                  <a:pt x="2838" y="188"/>
                  <a:pt x="2964" y="220"/>
                  <a:pt x="3085" y="300"/>
                </a:cubicBezTo>
                <a:cubicBezTo>
                  <a:pt x="3096" y="308"/>
                  <a:pt x="3112" y="307"/>
                  <a:pt x="3124" y="313"/>
                </a:cubicBezTo>
                <a:cubicBezTo>
                  <a:pt x="3146" y="324"/>
                  <a:pt x="3168" y="336"/>
                  <a:pt x="3188" y="351"/>
                </a:cubicBezTo>
                <a:cubicBezTo>
                  <a:pt x="3202" y="362"/>
                  <a:pt x="3211" y="380"/>
                  <a:pt x="3226" y="390"/>
                </a:cubicBezTo>
                <a:cubicBezTo>
                  <a:pt x="3250" y="406"/>
                  <a:pt x="3279" y="413"/>
                  <a:pt x="3303" y="428"/>
                </a:cubicBezTo>
                <a:cubicBezTo>
                  <a:pt x="3341" y="415"/>
                  <a:pt x="3380" y="403"/>
                  <a:pt x="3418" y="390"/>
                </a:cubicBezTo>
                <a:cubicBezTo>
                  <a:pt x="3431" y="386"/>
                  <a:pt x="3456" y="377"/>
                  <a:pt x="3456" y="377"/>
                </a:cubicBezTo>
                <a:cubicBezTo>
                  <a:pt x="3494" y="327"/>
                  <a:pt x="3496" y="331"/>
                  <a:pt x="3520" y="275"/>
                </a:cubicBezTo>
                <a:cubicBezTo>
                  <a:pt x="3525" y="262"/>
                  <a:pt x="3525" y="247"/>
                  <a:pt x="3533" y="236"/>
                </a:cubicBezTo>
                <a:cubicBezTo>
                  <a:pt x="3575" y="174"/>
                  <a:pt x="3572" y="221"/>
                  <a:pt x="3572" y="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" name="Прямая соединительная линия 2"/>
          <p:cNvCxnSpPr>
            <a:stCxn id="15372" idx="1"/>
          </p:cNvCxnSpPr>
          <p:nvPr/>
        </p:nvCxnSpPr>
        <p:spPr>
          <a:xfrm flipV="1">
            <a:off x="5724525" y="3933825"/>
            <a:ext cx="172779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Line 14"/>
          <p:cNvSpPr>
            <a:spLocks noGrp="1" noChangeShapeType="1"/>
          </p:cNvSpPr>
          <p:nvPr>
            <p:ph type="body" idx="1"/>
          </p:nvPr>
        </p:nvSpPr>
        <p:spPr bwMode="auto">
          <a:xfrm flipH="1">
            <a:off x="7452320" y="386080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0" grpId="0" animBg="1"/>
      <p:bldP spid="15372" grpId="0" animBg="1"/>
      <p:bldP spid="15374" grpId="0" animBg="1"/>
      <p:bldP spid="1537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419475" y="1557338"/>
            <a:ext cx="3313113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331913" y="1989138"/>
            <a:ext cx="2160587" cy="15113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435600" y="1773238"/>
            <a:ext cx="0" cy="16557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292725" y="34290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2946400" y="3597275"/>
            <a:ext cx="4225925" cy="852488"/>
          </a:xfrm>
          <a:custGeom>
            <a:avLst/>
            <a:gdLst>
              <a:gd name="T0" fmla="*/ 0 w 2662"/>
              <a:gd name="T1" fmla="*/ 153 h 537"/>
              <a:gd name="T2" fmla="*/ 77 w 2662"/>
              <a:gd name="T3" fmla="*/ 115 h 537"/>
              <a:gd name="T4" fmla="*/ 154 w 2662"/>
              <a:gd name="T5" fmla="*/ 102 h 537"/>
              <a:gd name="T6" fmla="*/ 384 w 2662"/>
              <a:gd name="T7" fmla="*/ 25 h 537"/>
              <a:gd name="T8" fmla="*/ 499 w 2662"/>
              <a:gd name="T9" fmla="*/ 0 h 537"/>
              <a:gd name="T10" fmla="*/ 973 w 2662"/>
              <a:gd name="T11" fmla="*/ 51 h 537"/>
              <a:gd name="T12" fmla="*/ 1126 w 2662"/>
              <a:gd name="T13" fmla="*/ 128 h 537"/>
              <a:gd name="T14" fmla="*/ 1203 w 2662"/>
              <a:gd name="T15" fmla="*/ 179 h 537"/>
              <a:gd name="T16" fmla="*/ 1242 w 2662"/>
              <a:gd name="T17" fmla="*/ 192 h 537"/>
              <a:gd name="T18" fmla="*/ 1318 w 2662"/>
              <a:gd name="T19" fmla="*/ 256 h 537"/>
              <a:gd name="T20" fmla="*/ 1395 w 2662"/>
              <a:gd name="T21" fmla="*/ 281 h 537"/>
              <a:gd name="T22" fmla="*/ 1587 w 2662"/>
              <a:gd name="T23" fmla="*/ 384 h 537"/>
              <a:gd name="T24" fmla="*/ 2010 w 2662"/>
              <a:gd name="T25" fmla="*/ 537 h 537"/>
              <a:gd name="T26" fmla="*/ 2176 w 2662"/>
              <a:gd name="T27" fmla="*/ 524 h 537"/>
              <a:gd name="T28" fmla="*/ 2304 w 2662"/>
              <a:gd name="T29" fmla="*/ 460 h 537"/>
              <a:gd name="T30" fmla="*/ 2662 w 2662"/>
              <a:gd name="T31" fmla="*/ 204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2" h="537">
                <a:moveTo>
                  <a:pt x="0" y="153"/>
                </a:moveTo>
                <a:cubicBezTo>
                  <a:pt x="27" y="144"/>
                  <a:pt x="50" y="124"/>
                  <a:pt x="77" y="115"/>
                </a:cubicBezTo>
                <a:cubicBezTo>
                  <a:pt x="102" y="107"/>
                  <a:pt x="128" y="106"/>
                  <a:pt x="154" y="102"/>
                </a:cubicBezTo>
                <a:cubicBezTo>
                  <a:pt x="231" y="76"/>
                  <a:pt x="307" y="51"/>
                  <a:pt x="384" y="25"/>
                </a:cubicBezTo>
                <a:cubicBezTo>
                  <a:pt x="421" y="12"/>
                  <a:pt x="462" y="12"/>
                  <a:pt x="499" y="0"/>
                </a:cubicBezTo>
                <a:cubicBezTo>
                  <a:pt x="666" y="9"/>
                  <a:pt x="811" y="33"/>
                  <a:pt x="973" y="51"/>
                </a:cubicBezTo>
                <a:cubicBezTo>
                  <a:pt x="1022" y="83"/>
                  <a:pt x="1076" y="100"/>
                  <a:pt x="1126" y="128"/>
                </a:cubicBezTo>
                <a:cubicBezTo>
                  <a:pt x="1153" y="143"/>
                  <a:pt x="1174" y="169"/>
                  <a:pt x="1203" y="179"/>
                </a:cubicBezTo>
                <a:cubicBezTo>
                  <a:pt x="1216" y="183"/>
                  <a:pt x="1230" y="186"/>
                  <a:pt x="1242" y="192"/>
                </a:cubicBezTo>
                <a:cubicBezTo>
                  <a:pt x="1331" y="236"/>
                  <a:pt x="1227" y="195"/>
                  <a:pt x="1318" y="256"/>
                </a:cubicBezTo>
                <a:cubicBezTo>
                  <a:pt x="1340" y="271"/>
                  <a:pt x="1371" y="268"/>
                  <a:pt x="1395" y="281"/>
                </a:cubicBezTo>
                <a:cubicBezTo>
                  <a:pt x="1461" y="318"/>
                  <a:pt x="1515" y="359"/>
                  <a:pt x="1587" y="384"/>
                </a:cubicBezTo>
                <a:cubicBezTo>
                  <a:pt x="1702" y="496"/>
                  <a:pt x="1861" y="500"/>
                  <a:pt x="2010" y="537"/>
                </a:cubicBezTo>
                <a:cubicBezTo>
                  <a:pt x="2065" y="533"/>
                  <a:pt x="2121" y="534"/>
                  <a:pt x="2176" y="524"/>
                </a:cubicBezTo>
                <a:cubicBezTo>
                  <a:pt x="2196" y="520"/>
                  <a:pt x="2271" y="471"/>
                  <a:pt x="2304" y="460"/>
                </a:cubicBezTo>
                <a:cubicBezTo>
                  <a:pt x="2408" y="356"/>
                  <a:pt x="2558" y="312"/>
                  <a:pt x="2662" y="204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979613" y="4724400"/>
            <a:ext cx="2447925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427538" y="45085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1979613" y="45085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256212" y="17732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9600">
              <a:latin typeface="Comic Sans MS" pitchFamily="66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427538" y="3357563"/>
            <a:ext cx="217487" cy="2143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89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Оформление по умолчанию</vt:lpstr>
      <vt:lpstr>Математика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Персона №1</cp:lastModifiedBy>
  <cp:revision>25</cp:revision>
  <dcterms:created xsi:type="dcterms:W3CDTF">2008-09-25T12:24:59Z</dcterms:created>
  <dcterms:modified xsi:type="dcterms:W3CDTF">2016-10-03T12:59:33Z</dcterms:modified>
</cp:coreProperties>
</file>