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5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84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26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8468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4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380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29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33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8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236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7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7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63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3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7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1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2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507FFC-DA73-4307-ABF5-EF1096A6B1EB}" type="datetimeFigureOut">
              <a:rPr lang="ru-RU" smtClean="0"/>
              <a:t>26.04.2014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253E0-F323-4821-BE1A-D0AA5568B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934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27968"/>
            <a:ext cx="9066283" cy="223459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теме: «животные в космосе»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313918"/>
            <a:ext cx="8825658" cy="119753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Мосин Дима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0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2415" y="177144"/>
            <a:ext cx="3487478" cy="1400530"/>
          </a:xfrm>
        </p:spPr>
        <p:txBody>
          <a:bodyPr/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6652" y="1379768"/>
            <a:ext cx="366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 и  Стрелка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16" y="2254685"/>
            <a:ext cx="7353076" cy="414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370" y="524743"/>
            <a:ext cx="5122124" cy="55754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Белка и Стрелка — собаки, запущенные в космос на советском корабле </a:t>
            </a:r>
            <a:r>
              <a:rPr lang="ru-RU" sz="2800" dirty="0" smtClean="0"/>
              <a:t>Спутник-5.</a:t>
            </a:r>
          </a:p>
          <a:p>
            <a:pPr marL="0" indent="0">
              <a:buNone/>
            </a:pPr>
            <a:r>
              <a:rPr lang="ru-RU" sz="2800" dirty="0"/>
              <a:t>Белка и Стрелка — первые живые существа, благополучно вернувшиеся на Землю после орбитального </a:t>
            </a:r>
            <a:r>
              <a:rPr lang="ru-RU" sz="2800" dirty="0" smtClean="0"/>
              <a:t>полёта.</a:t>
            </a:r>
          </a:p>
          <a:p>
            <a:pPr marL="0" indent="0">
              <a:buNone/>
            </a:pPr>
            <a:r>
              <a:rPr lang="ru-RU" sz="2800" dirty="0" smtClean="0"/>
              <a:t>Родили шесть здоровых щенков.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641" y="1556750"/>
            <a:ext cx="33337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218" y="2469409"/>
            <a:ext cx="8192020" cy="949593"/>
          </a:xfrm>
        </p:spPr>
        <p:txBody>
          <a:bodyPr/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космосе побывали: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6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270" y="275573"/>
            <a:ext cx="4101253" cy="856632"/>
          </a:xfrm>
        </p:spPr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Обезьяны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ile:Monkey Sam Before The Flight On Little Joe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48" y="1395251"/>
            <a:ext cx="4801495" cy="53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2503" y="263046"/>
            <a:ext cx="3199379" cy="945117"/>
          </a:xfrm>
        </p:spPr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6584" y="1208163"/>
            <a:ext cx="6391218" cy="56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0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158" y="339984"/>
            <a:ext cx="3424848" cy="1125561"/>
          </a:xfrm>
        </p:spPr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303" y="1465545"/>
            <a:ext cx="6774558" cy="50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8336" y="252301"/>
            <a:ext cx="5792267" cy="1400530"/>
          </a:xfrm>
        </p:spPr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Морские свинки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326" y="1803144"/>
            <a:ext cx="7444288" cy="46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6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62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Ион</vt:lpstr>
      <vt:lpstr>Презентация по теме: «животные в космосе»</vt:lpstr>
      <vt:lpstr>Собаки </vt:lpstr>
      <vt:lpstr>Презентация PowerPoint</vt:lpstr>
      <vt:lpstr>В космосе побывали:</vt:lpstr>
      <vt:lpstr>Обезьяны</vt:lpstr>
      <vt:lpstr>Кошки</vt:lpstr>
      <vt:lpstr>Черепахи</vt:lpstr>
      <vt:lpstr>Морские свинки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 «животные в космосе»</dc:title>
  <dc:creator>mima</dc:creator>
  <cp:lastModifiedBy>mima</cp:lastModifiedBy>
  <cp:revision>5</cp:revision>
  <dcterms:created xsi:type="dcterms:W3CDTF">2014-04-26T18:41:15Z</dcterms:created>
  <dcterms:modified xsi:type="dcterms:W3CDTF">2014-04-26T19:23:21Z</dcterms:modified>
</cp:coreProperties>
</file>