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0A57B72-FC28-4F8B-8BE2-F8B6D74EA85A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5200-6652-48D9-89FD-2D0BB17ADB2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55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7B72-FC28-4F8B-8BE2-F8B6D74EA85A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5200-6652-48D9-89FD-2D0BB17AD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94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7B72-FC28-4F8B-8BE2-F8B6D74EA85A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5200-6652-48D9-89FD-2D0BB17ADB2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73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7B72-FC28-4F8B-8BE2-F8B6D74EA85A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5200-6652-48D9-89FD-2D0BB17AD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36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7B72-FC28-4F8B-8BE2-F8B6D74EA85A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5200-6652-48D9-89FD-2D0BB17ADB2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91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7B72-FC28-4F8B-8BE2-F8B6D74EA85A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5200-6652-48D9-89FD-2D0BB17AD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67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7B72-FC28-4F8B-8BE2-F8B6D74EA85A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5200-6652-48D9-89FD-2D0BB17AD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659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7B72-FC28-4F8B-8BE2-F8B6D74EA85A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5200-6652-48D9-89FD-2D0BB17AD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06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7B72-FC28-4F8B-8BE2-F8B6D74EA85A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5200-6652-48D9-89FD-2D0BB17AD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742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7B72-FC28-4F8B-8BE2-F8B6D74EA85A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5200-6652-48D9-89FD-2D0BB17AD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672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7B72-FC28-4F8B-8BE2-F8B6D74EA85A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5200-6652-48D9-89FD-2D0BB17ADB2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83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0A57B72-FC28-4F8B-8BE2-F8B6D74EA85A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3D55200-6652-48D9-89FD-2D0BB17ADB2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00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3464" y="4814750"/>
            <a:ext cx="7277622" cy="1753813"/>
          </a:xfrm>
        </p:spPr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Планеты солнечной системы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17491" y="4960136"/>
            <a:ext cx="3774510" cy="146304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 Апанасенко Полина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группа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shvedun.ru/images/stat/jp/s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"/>
          <a:stretch/>
        </p:blipFill>
        <p:spPr bwMode="auto">
          <a:xfrm>
            <a:off x="0" y="0"/>
            <a:ext cx="12203530" cy="459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23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voyrebenok.ru/images/nauka/astro/b/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"/>
          <a:stretch/>
        </p:blipFill>
        <p:spPr bwMode="auto">
          <a:xfrm>
            <a:off x="0" y="0"/>
            <a:ext cx="96199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36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3547872" cy="1499616"/>
          </a:xfrm>
        </p:spPr>
        <p:txBody>
          <a:bodyPr/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Меркурий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9" y="2286000"/>
            <a:ext cx="2858940" cy="4023360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- это ближайшая к солнцу планета. Днем на Меркурии жара, а ночью ледяной холод. </a:t>
            </a:r>
            <a:endParaRPr lang="ru-RU" sz="3200" b="1" i="1" dirty="0"/>
          </a:p>
        </p:txBody>
      </p:sp>
      <p:pic>
        <p:nvPicPr>
          <p:cNvPr id="3074" name="Picture 2" descr="http://tainy.net/wp-content/uploads/2014/03/1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4" t="-182" r="12101" b="182"/>
          <a:stretch/>
        </p:blipFill>
        <p:spPr bwMode="auto">
          <a:xfrm>
            <a:off x="5035463" y="0"/>
            <a:ext cx="71565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23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2721154" cy="1499616"/>
          </a:xfrm>
        </p:spPr>
        <p:txBody>
          <a:bodyPr/>
          <a:lstStyle/>
          <a:p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енера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2084832"/>
            <a:ext cx="3259773" cy="4604067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- это вторая планета от Солнца и самая близкая к Земле. Под плотным облачным покровом стоит невыносимая жара.</a:t>
            </a:r>
            <a:endParaRPr lang="ru-RU" sz="3200" b="1" i="1" dirty="0"/>
          </a:p>
        </p:txBody>
      </p:sp>
      <p:pic>
        <p:nvPicPr>
          <p:cNvPr id="4098" name="Picture 2" descr="http://astro-site.narod.ru/images/ven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937" y="0"/>
            <a:ext cx="7169063" cy="689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2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2458108" cy="1499616"/>
          </a:xfrm>
        </p:spPr>
        <p:txBody>
          <a:bodyPr/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земля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2286000"/>
            <a:ext cx="2821361" cy="3250504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- это </a:t>
            </a:r>
            <a:r>
              <a:rPr lang="ru-RU" sz="3200" b="1" i="1" dirty="0"/>
              <a:t>единственная </a:t>
            </a:r>
            <a:r>
              <a:rPr lang="ru-RU" sz="3200" b="1" i="1" dirty="0" smtClean="0"/>
              <a:t>планета, на </a:t>
            </a:r>
            <a:r>
              <a:rPr lang="ru-RU" sz="3200" b="1" i="1" dirty="0"/>
              <a:t>которой есть условия для жизни.</a:t>
            </a:r>
            <a:endParaRPr lang="ru-RU" sz="3200" b="1" i="1" dirty="0"/>
          </a:p>
        </p:txBody>
      </p:sp>
      <p:pic>
        <p:nvPicPr>
          <p:cNvPr id="5122" name="Picture 2" descr="http://upload.wikimedia.org/wikipedia/commons/f/fd/NASA_Earth_America_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041" y="-1"/>
            <a:ext cx="7118960" cy="686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96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2633473" cy="1499616"/>
          </a:xfrm>
        </p:spPr>
        <p:txBody>
          <a:bodyPr/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марс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2286000"/>
            <a:ext cx="2758731" cy="4023360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- это красноватая, холодная планета. Воздух на ней непригоден для дыхания.</a:t>
            </a:r>
            <a:endParaRPr lang="ru-RU" sz="3200" b="1" i="1" dirty="0"/>
          </a:p>
        </p:txBody>
      </p:sp>
      <p:pic>
        <p:nvPicPr>
          <p:cNvPr id="6146" name="Picture 2" descr="http://planeta.moy.su/_bl/361/660703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723" y="0"/>
            <a:ext cx="7009941" cy="687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2683576" cy="1499616"/>
          </a:xfrm>
        </p:spPr>
        <p:txBody>
          <a:bodyPr/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юпитер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2286000"/>
            <a:ext cx="2595893" cy="3400816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- это самая большая планета Солнечной системы, состоит из газов.</a:t>
            </a:r>
            <a:endParaRPr lang="ru-RU" sz="2800" b="1" i="1" dirty="0"/>
          </a:p>
        </p:txBody>
      </p:sp>
      <p:pic>
        <p:nvPicPr>
          <p:cNvPr id="7170" name="Picture 2" descr="http://russian.rt.com/inotv/s/content/0/p/5/59613_1_1_b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2" t="3080" r="24020" b="-243"/>
          <a:stretch/>
        </p:blipFill>
        <p:spPr bwMode="auto">
          <a:xfrm>
            <a:off x="5135671" y="12526"/>
            <a:ext cx="7056329" cy="684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17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2946622" cy="1499616"/>
          </a:xfrm>
        </p:spPr>
        <p:txBody>
          <a:bodyPr/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Сатурн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7" y="2084832"/>
            <a:ext cx="2946623" cy="4465529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- это вторая по величине планета Солнечной системы, окружена множеством ярких колец, состоящих из льда и камней.</a:t>
            </a:r>
            <a:endParaRPr lang="ru-RU" sz="3200" b="1" i="1" dirty="0"/>
          </a:p>
        </p:txBody>
      </p:sp>
      <p:pic>
        <p:nvPicPr>
          <p:cNvPr id="8202" name="Picture 10" descr="http://2.bp.blogspot.com/-Utw-zZOsg-E/T00hDO3J8fI/AAAAAAAAA7s/fKzuyIFopI0/s640/0029-072-Satur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2" r="5937"/>
          <a:stretch/>
        </p:blipFill>
        <p:spPr bwMode="auto">
          <a:xfrm>
            <a:off x="5110619" y="0"/>
            <a:ext cx="70813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1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2846415" cy="1499616"/>
          </a:xfrm>
        </p:spPr>
        <p:txBody>
          <a:bodyPr/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уран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9" y="2286000"/>
            <a:ext cx="2846414" cy="4023360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- состоит из маленького каменного ядра и замерзших газов, окруженных голубыми облаками.</a:t>
            </a:r>
            <a:endParaRPr lang="ru-RU" sz="3200" b="1" i="1" dirty="0"/>
          </a:p>
        </p:txBody>
      </p:sp>
      <p:pic>
        <p:nvPicPr>
          <p:cNvPr id="9218" name="Picture 2" descr="http://on-space.ru/wp-content/uploads/2013/08/1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t="183" r="6482" b="-183"/>
          <a:stretch/>
        </p:blipFill>
        <p:spPr bwMode="auto">
          <a:xfrm>
            <a:off x="4997885" y="0"/>
            <a:ext cx="71941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30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2771259" cy="1499616"/>
          </a:xfrm>
        </p:spPr>
        <p:txBody>
          <a:bodyPr/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Нептун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9" y="2286000"/>
            <a:ext cx="2771258" cy="4023360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- это очень холодная планета, похожая на Уран, на ее поверхности бушуют ураганы.</a:t>
            </a:r>
            <a:endParaRPr lang="ru-RU" sz="3200" b="1" i="1" dirty="0"/>
          </a:p>
        </p:txBody>
      </p:sp>
      <p:pic>
        <p:nvPicPr>
          <p:cNvPr id="10242" name="Picture 2" descr="http://mostinfo.su/most/neptun-m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411" y="0"/>
            <a:ext cx="7181589" cy="686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21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83</TotalTime>
  <Words>141</Words>
  <Application>Microsoft Office PowerPoint</Application>
  <PresentationFormat>Широкоэкранный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Tw Cen MT</vt:lpstr>
      <vt:lpstr>Tw Cen MT Condensed</vt:lpstr>
      <vt:lpstr>Wingdings 3</vt:lpstr>
      <vt:lpstr>Интеграл</vt:lpstr>
      <vt:lpstr>Планеты солнечной системы</vt:lpstr>
      <vt:lpstr>Меркурий</vt:lpstr>
      <vt:lpstr>Венера</vt:lpstr>
      <vt:lpstr>земля</vt:lpstr>
      <vt:lpstr>марс</vt:lpstr>
      <vt:lpstr>юпитер</vt:lpstr>
      <vt:lpstr>Сатурн</vt:lpstr>
      <vt:lpstr>уран</vt:lpstr>
      <vt:lpstr>Нептун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Планеты солнечной системы</dc:title>
  <dc:creator>mima</dc:creator>
  <cp:lastModifiedBy>mima</cp:lastModifiedBy>
  <cp:revision>10</cp:revision>
  <dcterms:created xsi:type="dcterms:W3CDTF">2014-05-04T04:27:30Z</dcterms:created>
  <dcterms:modified xsi:type="dcterms:W3CDTF">2014-05-04T05:50:48Z</dcterms:modified>
</cp:coreProperties>
</file>