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7" r:id="rId1"/>
  </p:sldMasterIdLst>
  <p:notesMasterIdLst>
    <p:notesMasterId r:id="rId11"/>
  </p:notesMasterIdLst>
  <p:sldIdLst>
    <p:sldId id="330" r:id="rId2"/>
    <p:sldId id="331" r:id="rId3"/>
    <p:sldId id="333" r:id="rId4"/>
    <p:sldId id="341" r:id="rId5"/>
    <p:sldId id="334" r:id="rId6"/>
    <p:sldId id="335" r:id="rId7"/>
    <p:sldId id="336" r:id="rId8"/>
    <p:sldId id="340" r:id="rId9"/>
    <p:sldId id="327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4" autoAdjust="0"/>
    <p:restoredTop sz="86332" autoAdjust="0"/>
  </p:normalViewPr>
  <p:slideViewPr>
    <p:cSldViewPr>
      <p:cViewPr varScale="1">
        <p:scale>
          <a:sx n="84" d="100"/>
          <a:sy n="84" d="100"/>
        </p:scale>
        <p:origin x="7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CA55E8-755F-40DF-8EF6-5F8C2619BEC9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432724-4C47-4EEF-BE58-48787E021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21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514976-F588-4C85-937F-C7B5A021E64C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3371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CB18-0E62-48E7-8814-B6F830664FE6}" type="datetimeFigureOut">
              <a:rPr lang="en-US"/>
              <a:pPr>
                <a:defRPr/>
              </a:pPr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642B-F3F3-4E56-BD98-7CCA1376C5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1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95A5-3FBD-4422-B299-8C03007CB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9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8C9D-B460-4B8C-BC57-BCDCC8DF3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5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C036-0033-4516-B865-3E7A43CD0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4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3187-4DD6-488C-B092-BA0EE336F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6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4E195-4976-4D61-AB4F-EFE4CF164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38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7CDE-86B2-4A1E-9F1E-C631D24CF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8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185F5-39CA-4022-A9A9-6DB272210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88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7840-A05D-4AA9-8344-90363960C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C383-84E8-4DDE-846A-AD8A17EE5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3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20DF-5890-431F-9188-ECA8EBFB4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5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DE4A-C0ED-419D-A868-524D66BF3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9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92C3-81CE-404F-8584-BB70358A9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8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C472-C950-4C7B-917C-E1187F59C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8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5AF4A-E203-450D-A4B7-3B69F269D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3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4156-6BE4-4E18-9A00-E468AF925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6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7803-98C9-4379-A0B0-E6FFD4909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6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5B2D19-7D0F-4D7E-BE7F-B4BA42D0D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2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  <p:sldLayoutId id="2147484573" r:id="rId12"/>
    <p:sldLayoutId id="2147484569" r:id="rId13"/>
    <p:sldLayoutId id="2147484574" r:id="rId14"/>
    <p:sldLayoutId id="2147484575" r:id="rId15"/>
    <p:sldLayoutId id="2147484570" r:id="rId16"/>
    <p:sldLayoutId id="2147484571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ctrTitle"/>
          </p:nvPr>
        </p:nvSpPr>
        <p:spPr>
          <a:xfrm>
            <a:off x="1403350" y="1125538"/>
            <a:ext cx="6621463" cy="3328987"/>
          </a:xfrm>
        </p:spPr>
        <p:txBody>
          <a:bodyPr/>
          <a:lstStyle/>
          <a:p>
            <a:pPr algn="ctr"/>
            <a:r>
              <a:rPr lang="ru-RU" smtClean="0"/>
              <a:t>Откуда берутся вулканы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Бахметьев Стас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755650" y="0"/>
            <a:ext cx="5832475" cy="765175"/>
          </a:xfrm>
        </p:spPr>
        <p:txBody>
          <a:bodyPr/>
          <a:lstStyle/>
          <a:p>
            <a:pPr algn="ctr"/>
            <a:r>
              <a:rPr lang="ru-RU" sz="4000" smtClean="0"/>
              <a:t>Строение вулкана</a:t>
            </a:r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125538"/>
            <a:ext cx="6985000" cy="5270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125538"/>
            <a:ext cx="70818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573837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6935787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69246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3950"/>
            <a:ext cx="68897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1125538"/>
            <a:ext cx="7262812" cy="46069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50" y="3500438"/>
            <a:ext cx="5049838" cy="1878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algn="ctr" eaLnBrk="1" hangingPunct="1">
              <a:defRPr/>
            </a:pPr>
            <a:r>
              <a:rPr lang="ru-RU" sz="5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762</TotalTime>
  <Words>12</Words>
  <Application>Microsoft Office PowerPoint</Application>
  <PresentationFormat>Экран (4:3)</PresentationFormat>
  <Paragraphs>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 3</vt:lpstr>
      <vt:lpstr>Calibri</vt:lpstr>
      <vt:lpstr>Ион</vt:lpstr>
      <vt:lpstr>Откуда берутся вулканы</vt:lpstr>
      <vt:lpstr>Строение вулкана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Александрова З.В.</dc:creator>
  <cp:lastModifiedBy>mima</cp:lastModifiedBy>
  <cp:revision>118</cp:revision>
  <dcterms:created xsi:type="dcterms:W3CDTF">2008-07-26T07:00:43Z</dcterms:created>
  <dcterms:modified xsi:type="dcterms:W3CDTF">2015-01-25T16:09:18Z</dcterms:modified>
</cp:coreProperties>
</file>