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6"/>
  </p:notesMasterIdLst>
  <p:sldIdLst>
    <p:sldId id="256" r:id="rId2"/>
    <p:sldId id="329" r:id="rId3"/>
    <p:sldId id="301" r:id="rId4"/>
    <p:sldId id="327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4" autoAdjust="0"/>
    <p:restoredTop sz="86332" autoAdjust="0"/>
  </p:normalViewPr>
  <p:slideViewPr>
    <p:cSldViewPr>
      <p:cViewPr varScale="1">
        <p:scale>
          <a:sx n="84" d="100"/>
          <a:sy n="84" d="100"/>
        </p:scale>
        <p:origin x="6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0BC7BE-8F65-4658-8304-D1BE0F41C507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F1B53-3A76-4BCB-98B5-97CE91A97A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93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BD5CC-3F1C-4284-9D09-2A2D1F4267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5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7F922-953A-4C16-91CF-0D55A30A8E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C9FAC-4068-4C8B-8383-64108F6211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3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FD07E-5D4F-4AA7-A333-406FD637E2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2A827-7074-4994-9C79-C3BE7294E5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1F7D0-21BE-4636-8FDB-29394E8BF3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54EA1-5A10-4AF8-A06D-0E855E5A2D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4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D04F5-86C1-4A89-AE98-4D36DB6B2A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A6114-12AE-4F37-B7A1-95A47477C9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8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84AE2-BA08-4F35-9F9B-40ED8CAA0C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6E4DB-EC09-4ABB-92F8-AE01FE400C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9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anose="020B0604030504040204" pitchFamily="34" charset="0"/>
              </a:defRPr>
            </a:lvl1pPr>
          </a:lstStyle>
          <a:p>
            <a:fld id="{CE63F6E0-CE1B-4833-A0C4-4696FF94A5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j04380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27432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88" y="4652963"/>
            <a:ext cx="812958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 и его использование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076825" y="5805488"/>
            <a:ext cx="3351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Дианов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Даниил </a:t>
            </a:r>
          </a:p>
        </p:txBody>
      </p:sp>
      <p:pic>
        <p:nvPicPr>
          <p:cNvPr id="3077" name="Рисунок 6" descr="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9573">
            <a:off x="2651125" y="787400"/>
            <a:ext cx="130968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 descr="3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643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492500" y="579438"/>
            <a:ext cx="4965700" cy="5635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- что такое?</a:t>
            </a:r>
          </a:p>
        </p:txBody>
      </p:sp>
      <p:sp>
        <p:nvSpPr>
          <p:cNvPr id="4099" name="Rectangle 13"/>
          <p:cNvSpPr txBox="1">
            <a:spLocks noChangeArrowheads="1"/>
          </p:cNvSpPr>
          <p:nvPr/>
        </p:nvSpPr>
        <p:spPr bwMode="white">
          <a:xfrm>
            <a:off x="214313" y="1214438"/>
            <a:ext cx="71437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Прямоугольник 16"/>
          <p:cNvSpPr>
            <a:spLocks noChangeArrowheads="1"/>
          </p:cNvSpPr>
          <p:nvPr/>
        </p:nvSpPr>
        <p:spPr bwMode="auto">
          <a:xfrm>
            <a:off x="2071688" y="5143500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72375" y="5214938"/>
            <a:ext cx="3698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2" name="Прямоугольник 18"/>
          <p:cNvSpPr>
            <a:spLocks noChangeArrowheads="1"/>
          </p:cNvSpPr>
          <p:nvPr/>
        </p:nvSpPr>
        <p:spPr bwMode="auto">
          <a:xfrm>
            <a:off x="642938" y="50720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4103" name="Прямоугольник 19"/>
          <p:cNvSpPr>
            <a:spLocks noChangeArrowheads="1"/>
          </p:cNvSpPr>
          <p:nvPr/>
        </p:nvSpPr>
        <p:spPr bwMode="auto">
          <a:xfrm>
            <a:off x="4857750" y="5214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4104" name="Picture 3" descr="D:\WINDOWS\Users\Aida\Рабочий стол\МОИ проекты на разработке\электромагниты\s51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22145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2000250" cy="1487487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106" name="Рисунок 6" descr="1209149832_12.jpg"/>
          <p:cNvPicPr>
            <a:picLocks noChangeAspect="1"/>
          </p:cNvPicPr>
          <p:nvPr/>
        </p:nvPicPr>
        <p:blipFill>
          <a:blip r:embed="rId4">
            <a:lum bright="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20510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Прямоугольник 27"/>
          <p:cNvSpPr>
            <a:spLocks noChangeArrowheads="1"/>
          </p:cNvSpPr>
          <p:nvPr/>
        </p:nvSpPr>
        <p:spPr bwMode="auto">
          <a:xfrm>
            <a:off x="2700338" y="1628775"/>
            <a:ext cx="64436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Магниты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разные, встречаются в природе.</a:t>
            </a:r>
          </a:p>
          <a:p>
            <a:pPr eaLnBrk="1" hangingPunct="1"/>
            <a:endParaRPr lang="ru-RU" sz="2000"/>
          </a:p>
        </p:txBody>
      </p:sp>
      <p:pic>
        <p:nvPicPr>
          <p:cNvPr id="4108" name="Picture 8" descr="magnitnoe-pole-zem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>
            <a:fillRect/>
          </a:stretch>
        </p:blipFill>
        <p:spPr bwMode="auto">
          <a:xfrm>
            <a:off x="323850" y="3429000"/>
            <a:ext cx="40322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7"/>
          <p:cNvSpPr txBox="1">
            <a:spLocks noChangeArrowheads="1"/>
          </p:cNvSpPr>
          <p:nvPr/>
        </p:nvSpPr>
        <p:spPr bwMode="auto">
          <a:xfrm>
            <a:off x="4427538" y="3644900"/>
            <a:ext cx="43926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- Земля - весьма велика в своих размерах, и является огромным магнитом. Как и у любого постоянного магнита, у магнита-Земли есть два полюса.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534400" cy="5635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магнита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5123" name="Picture 4" descr="Посуда для индукционных плит. Как выбрать лучшу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9940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9388" y="3789363"/>
            <a:ext cx="306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Индукционные плиты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8" descr="Полиция напоминает: участились аферы, связанные с банковскими картам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3073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276600" y="3789363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карты</a:t>
            </a:r>
          </a:p>
        </p:txBody>
      </p:sp>
      <p:pic>
        <p:nvPicPr>
          <p:cNvPr id="5127" name="Picture 10" descr="В Назарово плату за домофон включат в общие квитанции &quot; Назарово-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8432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659563" y="3860800"/>
            <a:ext cx="1693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Домофон</a:t>
            </a:r>
          </a:p>
        </p:txBody>
      </p:sp>
      <p:pic>
        <p:nvPicPr>
          <p:cNvPr id="5129" name="Picture 12" descr="Compass of Europe из Scanrail, Роялти-фри стоковое фото #52016183 на Fotolia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9479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1116013" y="645795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</a:t>
            </a:r>
          </a:p>
        </p:txBody>
      </p:sp>
      <p:pic>
        <p:nvPicPr>
          <p:cNvPr id="5131" name="Picture 16" descr="Новинки и наиболее популярные товары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26638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7"/>
          <p:cNvSpPr txBox="1">
            <a:spLocks noChangeArrowheads="1"/>
          </p:cNvSpPr>
          <p:nvPr/>
        </p:nvSpPr>
        <p:spPr bwMode="auto">
          <a:xfrm>
            <a:off x="3132138" y="64579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подставки</a:t>
            </a:r>
          </a:p>
        </p:txBody>
      </p:sp>
      <p:pic>
        <p:nvPicPr>
          <p:cNvPr id="5133" name="Picture 18" descr="Магнитная повязка для глаз - Снимает усталость глаз, улучшает состояние кожи лица, снимает отек век и темные круги под глазами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221163"/>
            <a:ext cx="32400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7"/>
          <p:cNvSpPr txBox="1">
            <a:spLocks noChangeArrowheads="1"/>
          </p:cNvSpPr>
          <p:nvPr/>
        </p:nvSpPr>
        <p:spPr bwMode="auto">
          <a:xfrm>
            <a:off x="6011863" y="645795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повязки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3500438"/>
            <a:ext cx="5049838" cy="1878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>
              <a:defRPr/>
            </a:pPr>
            <a:r>
              <a:rPr lang="ru-RU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</a:t>
            </a:r>
            <a:r>
              <a:rPr lang="ru-RU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</p:txBody>
      </p:sp>
      <p:pic>
        <p:nvPicPr>
          <p:cNvPr id="6147" name="Рисунок 3" descr="s514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28575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5" descr="aea0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716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68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Verdana</vt:lpstr>
      <vt:lpstr>Wingdings</vt:lpstr>
      <vt:lpstr>Calibri</vt:lpstr>
      <vt:lpstr>Times New Roman</vt:lpstr>
      <vt:lpstr>sample</vt:lpstr>
      <vt:lpstr>Презентация PowerPoint</vt:lpstr>
      <vt:lpstr>Магнит - что такое?</vt:lpstr>
      <vt:lpstr>Использование магнита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Александрова З.В.</dc:creator>
  <cp:lastModifiedBy>mima</cp:lastModifiedBy>
  <cp:revision>106</cp:revision>
  <dcterms:created xsi:type="dcterms:W3CDTF">2008-07-26T07:00:43Z</dcterms:created>
  <dcterms:modified xsi:type="dcterms:W3CDTF">2015-01-25T16:08:39Z</dcterms:modified>
</cp:coreProperties>
</file>