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57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35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4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8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6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2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5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9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8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3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2114549"/>
            <a:ext cx="7786774" cy="2201037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Камень, рождённый деревом.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5977024" cy="49738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Работу выполнил Волнин Антон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sila-prirody.ru/assets/drgalleries/238/big_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1046198"/>
            <a:ext cx="3295650" cy="4453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systema.ru/08nature/min/1_6_1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6" y="4867275"/>
            <a:ext cx="2717049" cy="18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Янтарь – это окаменелая смола. 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i076.radikal.ru/1007/24/381f212e0a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80" y="1836420"/>
            <a:ext cx="5207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edigrez.com/images/kamni/Amber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455"/>
            <a:ext cx="3947160" cy="29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mberholl.ru/upload/iblock/82d/amber2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31" y="3746853"/>
            <a:ext cx="3143569" cy="27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Насекомое, попавшее в смолу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http://www.chelmuseum.ru/photos/exhibition/44/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8" y="1866900"/>
            <a:ext cx="4449763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Янтарь в земле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4100" name="Picture 4" descr="http://www.ras.ru/FStorage/download.aspx?id=157d237d-a8dc-42af-87aa-941469d7e4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54" y="1870710"/>
            <a:ext cx="5873051" cy="44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Берег Балтийского моря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pics.livejournal.com/ochendaje/pic/000r11h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73" y="1880236"/>
            <a:ext cx="6207140" cy="41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485775"/>
            <a:ext cx="10058400" cy="946785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</a:rPr>
              <a:t>Украшения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6148" name="Picture 4" descr="http://amber-company.ru/images/m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23" y="1716707"/>
            <a:ext cx="9958655" cy="37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ysClr val="windowText" lastClr="000000"/>
                </a:solidFill>
              </a:rPr>
              <a:t>Янтарные бусы</a:t>
            </a:r>
            <a:endParaRPr lang="ru-RU" sz="6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10" descr="http://images.ru.prom.st/61252005_w640_h640_dsc00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588">
            <a:off x="1975263" y="1554199"/>
            <a:ext cx="8241472" cy="46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42900"/>
            <a:ext cx="10058400" cy="7943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Фигурки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7170" name="Picture 2" descr="http://www.bon-cadeau.ru/mcontent/size3/11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r="9118"/>
          <a:stretch/>
        </p:blipFill>
        <p:spPr bwMode="auto">
          <a:xfrm>
            <a:off x="0" y="2285999"/>
            <a:ext cx="4186803" cy="40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hibakov.ru/assets/images/new-foto-for-pages/suveniry-iz-yantarya/figurki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32073" r="9454" b="22414"/>
          <a:stretch/>
        </p:blipFill>
        <p:spPr bwMode="auto">
          <a:xfrm>
            <a:off x="3141873" y="1209012"/>
            <a:ext cx="6499610" cy="25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alleris.ru/upload/shop_5/5/9/3/item_59318/shop_items_catalog_image593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t="4822" r="12689" b="4568"/>
          <a:stretch/>
        </p:blipFill>
        <p:spPr bwMode="auto">
          <a:xfrm>
            <a:off x="9296400" y="2968613"/>
            <a:ext cx="28194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radugakamnya.ru/upload/resize_cache/iblock/e37/261_261_1/e371e06027063d8f1bb0a9d82eb6522a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28711" r="8469" b="28291"/>
          <a:stretch/>
        </p:blipFill>
        <p:spPr bwMode="auto">
          <a:xfrm>
            <a:off x="4923619" y="3978865"/>
            <a:ext cx="4372781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mbershine.ru/published/publicdata/AMBERSHISHOP/attachments/SC/products_pictures/1298311712_1417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82" y="359779"/>
            <a:ext cx="4626516" cy="68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mbershine.ru/published/publicdata/AMBERSHISHOP/attachments/SC/products_pictures/355-082_th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75" r="5945" b="708"/>
          <a:stretch/>
        </p:blipFill>
        <p:spPr bwMode="auto">
          <a:xfrm rot="1840903">
            <a:off x="3983257" y="1923374"/>
            <a:ext cx="3370869" cy="438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yantar-belvedor.ru/images/product/10082_a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40542"/>
            <a:ext cx="4419599" cy="59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8606" y="300010"/>
            <a:ext cx="8980170" cy="109681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ysClr val="windowText" lastClr="000000"/>
                </a:solidFill>
              </a:rPr>
              <a:t>Изделия из янтаря</a:t>
            </a:r>
            <a:endParaRPr lang="ru-RU" sz="6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4">
      <a:dk1>
        <a:srgbClr val="000000"/>
      </a:dk1>
      <a:lt1>
        <a:sysClr val="window" lastClr="FFFFFF"/>
      </a:lt1>
      <a:dk2>
        <a:srgbClr val="637052"/>
      </a:dk2>
      <a:lt2>
        <a:srgbClr val="F7CD9D"/>
      </a:lt2>
      <a:accent1>
        <a:srgbClr val="E48312"/>
      </a:accent1>
      <a:accent2>
        <a:srgbClr val="F3B46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</TotalTime>
  <Words>33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Ретро</vt:lpstr>
      <vt:lpstr>Камень, рождённый деревом.</vt:lpstr>
      <vt:lpstr>Янтарь – это окаменелая смола. </vt:lpstr>
      <vt:lpstr>Насекомое, попавшее в смолу</vt:lpstr>
      <vt:lpstr>Янтарь в земле</vt:lpstr>
      <vt:lpstr>Берег Балтийского моря</vt:lpstr>
      <vt:lpstr>Украшения</vt:lpstr>
      <vt:lpstr>Янтарные бусы</vt:lpstr>
      <vt:lpstr>Фигурки</vt:lpstr>
      <vt:lpstr>Изделия из янтаря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Островерхова</dc:creator>
  <cp:lastModifiedBy>Мария Островерхова</cp:lastModifiedBy>
  <cp:revision>19</cp:revision>
  <dcterms:created xsi:type="dcterms:W3CDTF">2015-01-11T12:12:14Z</dcterms:created>
  <dcterms:modified xsi:type="dcterms:W3CDTF">2015-01-11T17:40:55Z</dcterms:modified>
</cp:coreProperties>
</file>