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65" r:id="rId12"/>
    <p:sldId id="267" r:id="rId13"/>
    <p:sldId id="270" r:id="rId14"/>
    <p:sldId id="269" r:id="rId15"/>
    <p:sldId id="268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96AC-56C8-4AF9-AC10-C696179B760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72A0-A03B-4794-8978-EE7CFDFE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6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96AC-56C8-4AF9-AC10-C696179B760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72A0-A03B-4794-8978-EE7CFDFE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30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96AC-56C8-4AF9-AC10-C696179B760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72A0-A03B-4794-8978-EE7CFDFE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2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96AC-56C8-4AF9-AC10-C696179B760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72A0-A03B-4794-8978-EE7CFDFE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67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96AC-56C8-4AF9-AC10-C696179B760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72A0-A03B-4794-8978-EE7CFDFE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1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96AC-56C8-4AF9-AC10-C696179B760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72A0-A03B-4794-8978-EE7CFDFE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5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96AC-56C8-4AF9-AC10-C696179B760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72A0-A03B-4794-8978-EE7CFDFE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7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96AC-56C8-4AF9-AC10-C696179B760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72A0-A03B-4794-8978-EE7CFDFE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8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96AC-56C8-4AF9-AC10-C696179B760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72A0-A03B-4794-8978-EE7CFDFE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6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96AC-56C8-4AF9-AC10-C696179B760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72A0-A03B-4794-8978-EE7CFDFE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1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96AC-56C8-4AF9-AC10-C696179B760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72A0-A03B-4794-8978-EE7CFDFE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5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796AC-56C8-4AF9-AC10-C696179B760B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72A0-A03B-4794-8978-EE7CFDFEA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3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2.bp.blogspot.com/-DYi-HsoEbbI/UwuIcdWtsaI/AAAAAAAABjQ/df5zkSrC5uo/s1600/%D0%BC%D0%B0%D1%81%D0%BB%D0%B5%D0%BD%D0%B8%D1%86%D0%B0+%D0%B8%D0%B4%D0%B5%D1%8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http://img-fotki.yandex.ru/get/9500/58581001.211/0_ce630_ed54c0c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83952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Группа «Непоседы» </a:t>
            </a:r>
          </a:p>
          <a:p>
            <a:r>
              <a:rPr lang="ru-RU" sz="6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Танец «Ай, заинька»</a:t>
            </a:r>
            <a:endParaRPr lang="ru-RU" sz="6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gimn.chernyahovsk.ru/upload/resize_cache/main/c26/800_800_1/c26dbc6572a83dd300045377b31c35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2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http://gimn.chernyahovsk.ru/upload/resize_cache/main/981/800_800_1/981a945f56f331232187886d62da0c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gimn.chernyahovsk.ru/upload/resize_cache/main/f7c/800_800_1/f7c438fcf89736345d220b58705025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9" y="-210"/>
            <a:ext cx="9144279" cy="68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gimn.chernyahovsk.ru/upload/resize_cache/main/d96/800_800_1/d967fc6a7b001a583c6a1526a047cb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" y="-19536"/>
            <a:ext cx="9170047" cy="68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gimn.chernyahovsk.ru/upload/resize_cache/main/245/800_800_1/245782e769ea5b6f90d725caf9f40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74" y="2704"/>
            <a:ext cx="9140395" cy="68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cs10168.vk.me/u795602/129126548/x_269fee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55"/>
            <a:ext cx="9156073" cy="686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6332" y="980728"/>
            <a:ext cx="37834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Comic Sans MS" panose="030F0702030302020204" pitchFamily="66" charset="0"/>
              </a:rPr>
              <a:t>Прощай,</a:t>
            </a:r>
            <a:endParaRPr lang="ru-RU" sz="6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89289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omic Sans MS" panose="030F0702030302020204" pitchFamily="66" charset="0"/>
              </a:rPr>
              <a:t>Масленица !</a:t>
            </a:r>
            <a:endParaRPr lang="ru-RU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xn--90aewlcc4a.xn--p1ai/wp-content/uploads/2014/03/masleni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bigslide.ru/images/14/13748/96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6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ages.myshared.ru/425805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97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://4.bp.blogspot.com/-xMy4z3rsAT8/UxAEoJBPXiI/AAAAAAAAA3U/txcxMrYtIEA/s1600/sol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9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amudra.ru/wp-content/uploads/2015/01/BFkm9urCcAI-KD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" y="-2946"/>
            <a:ext cx="9144362" cy="686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49958" y="147"/>
            <a:ext cx="5322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«Карусель»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klassnye-chasy.ru/userfiles/image/maslenichnaya-nedel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329"/>
            <a:ext cx="9159105" cy="68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2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gimn.chernyahovsk.ru/upload/resize_cache/main/fff/800_800_1/fff26eb2a6017a114c8dd7fbab269e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7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gimn.chernyahovsk.ru/upload/resize_cache/main/41d/800_800_1/41d2846031ba704661dc12b2aa38b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17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ильсеяр</dc:creator>
  <cp:lastModifiedBy>ильсеяр</cp:lastModifiedBy>
  <cp:revision>13</cp:revision>
  <dcterms:created xsi:type="dcterms:W3CDTF">2015-02-16T18:52:40Z</dcterms:created>
  <dcterms:modified xsi:type="dcterms:W3CDTF">2015-02-25T18:39:51Z</dcterms:modified>
</cp:coreProperties>
</file>