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66" r:id="rId3"/>
    <p:sldId id="313" r:id="rId4"/>
    <p:sldId id="300" r:id="rId5"/>
    <p:sldId id="301" r:id="rId6"/>
    <p:sldId id="318" r:id="rId7"/>
    <p:sldId id="317" r:id="rId8"/>
    <p:sldId id="319" r:id="rId9"/>
    <p:sldId id="320" r:id="rId10"/>
    <p:sldId id="321" r:id="rId11"/>
    <p:sldId id="323" r:id="rId12"/>
    <p:sldId id="304" r:id="rId13"/>
    <p:sldId id="303" r:id="rId14"/>
    <p:sldId id="306" r:id="rId15"/>
    <p:sldId id="308" r:id="rId16"/>
    <p:sldId id="309" r:id="rId17"/>
    <p:sldId id="310" r:id="rId18"/>
    <p:sldId id="325" r:id="rId19"/>
    <p:sldId id="305" r:id="rId20"/>
    <p:sldId id="312" r:id="rId21"/>
    <p:sldId id="311" r:id="rId22"/>
    <p:sldId id="316" r:id="rId23"/>
    <p:sldId id="315" r:id="rId24"/>
    <p:sldId id="307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1C0C-6F8C-4B28-B516-A075BCEE76B8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31C2-DC75-4FE8-BEB0-70132470D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4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56FC-EE6E-44F8-AC30-32EC486324B4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E248-134A-40AF-9FCF-13C331B8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9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CB5C-E27B-4D90-BA37-E5AF998490F4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46F7-8DC7-4733-BF4A-3CDE39211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924E-57A1-41FC-B599-E10C8140C6FA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BD61-C22B-4AAE-BF11-52267C157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8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307E-D33B-4750-AAA7-589CC1AEFA76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9B42-FE4D-4A99-B880-56279FBD3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7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E269-0C64-4DBC-AA53-698C2973B8F7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C746-316B-43E6-B9E5-EBE1B641C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3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C2C6-B11D-49AC-BD7E-A270854EAA22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0D08-A247-452F-88F5-8FC8496C2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3891-1079-47DD-9CFE-0B6A4A53C113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72C-4A6D-4CAD-81EA-D5B0B539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5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B2AC-AAB1-4267-B468-ACF22D911B81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C6E-7A7D-4EC0-B36E-6445C7EF1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3D62-EC1E-4ADA-BB2B-C2DCDF64A3B7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88E2-8E2A-4123-86CB-6758DBDD9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075E-1976-4DB1-8D5B-6D811FFB5695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E48B-9EA3-4676-9919-7F57C7B0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A67290-8FCD-4E9F-A841-47DDFFB377E7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308B5-069B-4DE1-9DCA-4932298A0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42;&#1077;&#1089;&#1077;&#1083;&#1072;&#1103;%20&#1084;&#1091;&#1083;&#1100;&#1090;-&#1079;&#1072;&#1088;&#1103;&#1076;&#1082;&#1072;%203.%20Physical%20jerks.%20&#1053;&#1072;&#1096;&#1077;%20&#1074;&#1089;&#1077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gif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52" y="677916"/>
            <a:ext cx="11209282" cy="5849008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        Презентация к занятию 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r>
              <a:rPr lang="ru-RU" sz="6000" dirty="0" smtClean="0">
                <a:latin typeface="Monotype Corsiva" panose="03010101010201010101" pitchFamily="66" charset="0"/>
              </a:rPr>
              <a:t>по развитию речи в старшей группе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r>
              <a:rPr lang="ru-RU" sz="6000" dirty="0"/>
              <a:t> </a:t>
            </a:r>
            <a:r>
              <a:rPr lang="ru-RU" sz="6000" dirty="0" smtClean="0"/>
              <a:t>                      </a:t>
            </a:r>
            <a:br>
              <a:rPr lang="ru-RU" sz="6000" dirty="0" smtClean="0"/>
            </a:b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smtClean="0">
                <a:latin typeface="Monotype Corsiva" panose="03010101010201010101" pitchFamily="66" charset="0"/>
              </a:rPr>
              <a:t>                  Тема «Лето»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</a:t>
            </a:r>
            <a:r>
              <a:rPr lang="ru-RU" dirty="0" err="1" smtClean="0">
                <a:latin typeface="Monotype Corsiva" panose="03010101010201010101" pitchFamily="66" charset="0"/>
              </a:rPr>
              <a:t>уч</a:t>
            </a:r>
            <a:r>
              <a:rPr lang="ru-RU" dirty="0" smtClean="0">
                <a:latin typeface="Monotype Corsiva" panose="03010101010201010101" pitchFamily="66" charset="0"/>
              </a:rPr>
              <a:t>-логопед: </a:t>
            </a:r>
            <a:r>
              <a:rPr lang="ru-RU" sz="4000" dirty="0" smtClean="0">
                <a:latin typeface="Monotype Corsiva" panose="03010101010201010101" pitchFamily="66" charset="0"/>
              </a:rPr>
              <a:t>Новожилова Н.В.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56" y="365125"/>
            <a:ext cx="5741276" cy="3576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800" dirty="0"/>
              <a:t>То фиолетовый, то голубой,</a:t>
            </a:r>
            <a:br>
              <a:rPr lang="ru-RU" sz="2800" dirty="0"/>
            </a:br>
            <a:r>
              <a:rPr lang="ru-RU" sz="2800" dirty="0"/>
              <a:t>Он на опушке встречался с тобой.</a:t>
            </a:r>
            <a:br>
              <a:rPr lang="ru-RU" sz="2800" dirty="0"/>
            </a:br>
            <a:r>
              <a:rPr lang="ru-RU" sz="2800" dirty="0"/>
              <a:t>Название ему очень звонкое дали,</a:t>
            </a:r>
            <a:br>
              <a:rPr lang="ru-RU" sz="2800" dirty="0"/>
            </a:br>
            <a:r>
              <a:rPr lang="ru-RU" sz="2800" dirty="0"/>
              <a:t>Но только звенеть он сумеет едва ли.</a:t>
            </a:r>
          </a:p>
          <a:p>
            <a:endParaRPr lang="ru-RU" sz="2400" dirty="0"/>
          </a:p>
        </p:txBody>
      </p:sp>
      <p:pic>
        <p:nvPicPr>
          <p:cNvPr id="21506" name="Picture 2" descr="http://img-fotki.yandex.ru/get/9164/47407354.cdd/0_1367b2_48bcecdd_or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8" y="365125"/>
            <a:ext cx="3612475" cy="55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744757"/>
            <a:ext cx="4711262" cy="2487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Длинный тонкий стебелёк,</a:t>
            </a:r>
            <a:br>
              <a:rPr lang="ru-RU" sz="2400" dirty="0"/>
            </a:br>
            <a:r>
              <a:rPr lang="ru-RU" sz="2400" dirty="0"/>
              <a:t>Сверху – алый огонёк.</a:t>
            </a:r>
            <a:br>
              <a:rPr lang="ru-RU" sz="2400" dirty="0"/>
            </a:br>
            <a:r>
              <a:rPr lang="ru-RU" sz="2400" dirty="0"/>
              <a:t>Не растенье, а маяк –</a:t>
            </a:r>
            <a:br>
              <a:rPr lang="ru-RU" sz="2400" dirty="0"/>
            </a:br>
            <a:r>
              <a:rPr lang="ru-RU" sz="2400" dirty="0"/>
              <a:t>Это ярко-красный ...</a:t>
            </a:r>
          </a:p>
          <a:p>
            <a:pPr algn="ctr"/>
            <a:endParaRPr lang="ru-RU" dirty="0"/>
          </a:p>
        </p:txBody>
      </p:sp>
      <p:pic>
        <p:nvPicPr>
          <p:cNvPr id="22530" name="Picture 2" descr="http://www.playcast.ru/uploads/2015/06/12/139536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49" y="245642"/>
            <a:ext cx="3827363" cy="59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1292522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862" y="270641"/>
            <a:ext cx="404648" cy="4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0428" y="1789911"/>
            <a:ext cx="102160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Задание 2.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НАЙДИТЕ   ПРИМЕТЫ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ЛЕТА</a:t>
            </a:r>
          </a:p>
        </p:txBody>
      </p:sp>
      <p:pic>
        <p:nvPicPr>
          <p:cNvPr id="13314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82" y="2238703"/>
            <a:ext cx="1803959" cy="26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1292522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862" y="270641"/>
            <a:ext cx="404648" cy="4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0428" y="1789911"/>
            <a:ext cx="10216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3.</a:t>
            </a:r>
          </a:p>
          <a:p>
            <a:endParaRPr lang="ru-RU" sz="36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Придумайте рассказ </a:t>
            </a:r>
          </a:p>
        </p:txBody>
      </p:sp>
      <p:pic>
        <p:nvPicPr>
          <p:cNvPr id="8194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810" y="2077368"/>
            <a:ext cx="1909707" cy="28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04" y="1276757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110" y="66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0428" y="1789911"/>
            <a:ext cx="10216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4.</a:t>
            </a:r>
          </a:p>
          <a:p>
            <a:endParaRPr lang="ru-RU" sz="36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ИГРА «КАКОЙ, КАКАЯ,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КАКИЕ?»</a:t>
            </a:r>
          </a:p>
        </p:txBody>
      </p:sp>
      <p:pic>
        <p:nvPicPr>
          <p:cNvPr id="6146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00" y="2280180"/>
            <a:ext cx="1904870" cy="28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04" y="1276757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110" y="66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8441" y="2743200"/>
            <a:ext cx="781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  <a:r>
              <a:rPr lang="ru-RU" sz="5400" dirty="0" smtClean="0">
                <a:hlinkClick r:id="rId2" action="ppaction://hlinkfile"/>
              </a:rPr>
              <a:t>ФИЗМИНУТКА</a:t>
            </a:r>
            <a:endParaRPr lang="ru-RU" sz="5400" dirty="0"/>
          </a:p>
        </p:txBody>
      </p:sp>
      <p:pic>
        <p:nvPicPr>
          <p:cNvPr id="11266" name="Picture 2" descr="http://sch198.minsk.edu.by/ru/sm_full.aspx?guid=10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17" y="286824"/>
            <a:ext cx="8150772" cy="61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731" y="488732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69994" y="368489"/>
            <a:ext cx="7410733" cy="5306281"/>
            <a:chOff x="2169994" y="368489"/>
            <a:chExt cx="7410733" cy="5306281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169994" y="368489"/>
              <a:ext cx="7137779" cy="481765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4268" y="873456"/>
              <a:ext cx="6646459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     </a:t>
              </a:r>
            </a:p>
            <a:p>
              <a:endParaRPr lang="ru-RU" dirty="0"/>
            </a:p>
            <a:p>
              <a:r>
                <a:rPr lang="ru-RU" sz="3600" b="1" dirty="0"/>
                <a:t> </a:t>
              </a:r>
              <a:r>
                <a:rPr lang="ru-RU" sz="3600" b="1" dirty="0" smtClean="0"/>
                <a:t>                     ЗАГАДКА</a:t>
              </a:r>
            </a:p>
            <a:p>
              <a:r>
                <a:rPr lang="ru-RU" sz="3600" dirty="0"/>
                <a:t>Зеленеют луга,</a:t>
              </a:r>
            </a:p>
            <a:p>
              <a:r>
                <a:rPr lang="ru-RU" sz="3600" dirty="0"/>
                <a:t>В небе – радуга – дуга.</a:t>
              </a:r>
            </a:p>
            <a:p>
              <a:r>
                <a:rPr lang="ru-RU" sz="3600" dirty="0"/>
                <a:t>Солнцем озеро согрето:</a:t>
              </a:r>
            </a:p>
            <a:p>
              <a:r>
                <a:rPr lang="ru-RU" sz="3600" dirty="0"/>
                <a:t>Всех зовет купаться. </a:t>
              </a:r>
              <a:r>
                <a:rPr lang="ru-RU" sz="3600" dirty="0" smtClean="0"/>
                <a:t>..</a:t>
              </a:r>
              <a:endParaRPr lang="ru-RU" sz="3600" dirty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34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0428" y="1789911"/>
            <a:ext cx="10216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5.</a:t>
            </a:r>
          </a:p>
          <a:p>
            <a:endParaRPr lang="ru-RU" sz="48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«ИСПРАВЬ ОШИБКИ»</a:t>
            </a:r>
          </a:p>
          <a:p>
            <a:endParaRPr lang="ru-RU" sz="4800" dirty="0" smtClean="0"/>
          </a:p>
        </p:txBody>
      </p:sp>
      <p:pic>
        <p:nvPicPr>
          <p:cNvPr id="4098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0" y="2191126"/>
            <a:ext cx="1813035" cy="26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04" y="1276757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110" y="66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66648" y="1789911"/>
            <a:ext cx="10499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6.</a:t>
            </a:r>
            <a:endParaRPr lang="ru-RU" sz="3600" dirty="0"/>
          </a:p>
          <a:p>
            <a:endParaRPr lang="ru-RU" sz="4800" dirty="0" smtClean="0"/>
          </a:p>
          <a:p>
            <a:r>
              <a:rPr lang="ru-RU" sz="4800" dirty="0" smtClean="0"/>
              <a:t>   «ПРИДУМАЙ ПРЕДЛОЖЕНИЕ»</a:t>
            </a:r>
          </a:p>
          <a:p>
            <a:endParaRPr lang="ru-RU" sz="4800" dirty="0" smtClean="0"/>
          </a:p>
        </p:txBody>
      </p:sp>
      <p:pic>
        <p:nvPicPr>
          <p:cNvPr id="15362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120" y="2005933"/>
            <a:ext cx="1882475" cy="27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04" y="1276757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110" y="66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ycast.ru/uploads/2015/06/27/141260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42" y="1472262"/>
            <a:ext cx="4997669" cy="32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uki_-_Aplodismenty_(iPlayer.fm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51793"/>
            <a:ext cx="328448" cy="328448"/>
          </a:xfrm>
          <a:prstGeom prst="rect">
            <a:avLst/>
          </a:prstGeom>
        </p:spPr>
      </p:pic>
      <p:pic>
        <p:nvPicPr>
          <p:cNvPr id="9224" name="Picture 8" descr="http://animaciatop.ru/pictures/smailiki/thumb/smailiki-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88" y="4032546"/>
            <a:ext cx="2697983" cy="20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8sbiecm6bhdx8i.xn--p1ai/sites/default/files/images/uchitelu/diktanti_le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4" y="204988"/>
            <a:ext cx="8497614" cy="634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92318" y="2094836"/>
            <a:ext cx="9696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1.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ЛЕТО-ЭТО ХОРОШО</a:t>
            </a:r>
          </a:p>
          <a:p>
            <a:endParaRPr lang="ru-RU" sz="4800" dirty="0"/>
          </a:p>
          <a:p>
            <a:r>
              <a:rPr lang="ru-RU" sz="4800" dirty="0" smtClean="0"/>
              <a:t>                           ИЛИ ПЛОХО?</a:t>
            </a:r>
            <a:endParaRPr lang="ru-RU" sz="4800" dirty="0"/>
          </a:p>
        </p:txBody>
      </p:sp>
      <p:pic>
        <p:nvPicPr>
          <p:cNvPr id="1030" name="Picture 6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6" y="1783739"/>
            <a:ext cx="1846645" cy="27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freefor.com/cliparts/thumbs-up/cliparti1_thumbs-u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5" y="1465942"/>
            <a:ext cx="6010540" cy="4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волшеб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862" y="270641"/>
            <a:ext cx="404648" cy="4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0621" y="1586953"/>
            <a:ext cx="11035862" cy="450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0428" y="1789911"/>
            <a:ext cx="10216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Задание  </a:t>
            </a:r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          «Отгадайте  загадки»</a:t>
            </a:r>
          </a:p>
          <a:p>
            <a:endParaRPr lang="ru-RU" sz="3600" dirty="0"/>
          </a:p>
          <a:p>
            <a:endParaRPr lang="ru-RU" sz="3600" dirty="0" smtClean="0"/>
          </a:p>
        </p:txBody>
      </p:sp>
      <p:pic>
        <p:nvPicPr>
          <p:cNvPr id="18434" name="Picture 2" descr="https://pixabay.com/static/uploads/photo/2012/04/24/21/13/question-mark-4087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03" y="2104658"/>
            <a:ext cx="1972770" cy="29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1076" y="367466"/>
            <a:ext cx="5533695" cy="3447789"/>
            <a:chOff x="1471705" y="2138659"/>
            <a:chExt cx="7179336" cy="531993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71705" y="2138659"/>
              <a:ext cx="7179336" cy="53199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44414" y="2372869"/>
              <a:ext cx="6177095" cy="273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ru-RU" sz="24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Держит девочка в руке</a:t>
              </a:r>
              <a:endParaRPr lang="ru-RU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ru-RU" sz="24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Облачко на </a:t>
              </a:r>
              <a:r>
                <a:rPr lang="ru-RU" sz="24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стебельке.</a:t>
              </a:r>
              <a:endParaRPr lang="ru-RU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ru-RU" sz="24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Стоит дунуть на него –</a:t>
              </a:r>
              <a:endParaRPr lang="ru-RU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ru-RU" sz="24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 не будет ничего. </a:t>
              </a:r>
              <a:endParaRPr lang="ru-RU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10" name="Picture 2" descr="http://www.picshare.ru/uploads/140819/m6n0m5Rc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1" y="930084"/>
            <a:ext cx="4085455" cy="43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0523" y="1087822"/>
            <a:ext cx="4083270" cy="3153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Как зовут меня, скажи.</a:t>
            </a:r>
          </a:p>
          <a:p>
            <a:r>
              <a:rPr lang="ru-RU" sz="2400" dirty="0"/>
              <a:t>Часто прячусь я во ржи,</a:t>
            </a:r>
          </a:p>
          <a:p>
            <a:r>
              <a:rPr lang="ru-RU" sz="2400" dirty="0"/>
              <a:t>Скромный полевой цветок,</a:t>
            </a:r>
          </a:p>
          <a:p>
            <a:r>
              <a:rPr lang="ru-RU" sz="2400" dirty="0"/>
              <a:t>Синеглазый … </a:t>
            </a:r>
          </a:p>
          <a:p>
            <a:endParaRPr lang="ru-RU" sz="2400" dirty="0"/>
          </a:p>
        </p:txBody>
      </p:sp>
      <p:pic>
        <p:nvPicPr>
          <p:cNvPr id="19458" name="Picture 2" descr="http://www.playcast.ru/uploads/2015/08/08/146187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3" y="730968"/>
            <a:ext cx="3202481" cy="53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3325" y="1586927"/>
            <a:ext cx="5088146" cy="27274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Стоят в поле сестрички:</a:t>
            </a:r>
          </a:p>
          <a:p>
            <a:r>
              <a:rPr lang="ru-RU" sz="3600" dirty="0"/>
              <a:t>Желтый глазок, белые реснички. </a:t>
            </a:r>
          </a:p>
        </p:txBody>
      </p:sp>
      <p:pic>
        <p:nvPicPr>
          <p:cNvPr id="20484" name="Picture 4" descr="http://easyen.ru/_fr/25/8554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84" y="804040"/>
            <a:ext cx="6462893" cy="4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D53F1E3-820F-4577-89A7-8A2C61667C4A}" vid="{5B60D38E-7FEA-4236-8929-403AFAA54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 Открытое занятие</Template>
  <TotalTime>1071</TotalTime>
  <Words>148</Words>
  <Application>Microsoft Office PowerPoint</Application>
  <PresentationFormat>Широкоэкранный</PresentationFormat>
  <Paragraphs>52</Paragraphs>
  <Slides>24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Times New Roman</vt:lpstr>
      <vt:lpstr>Тема Office</vt:lpstr>
      <vt:lpstr>        Презентация к занятию  по развитию речи в старшей группе                                            Тема «Лето»                                             уч-логопед: Новожилова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88</cp:revision>
  <dcterms:created xsi:type="dcterms:W3CDTF">2016-04-25T18:42:38Z</dcterms:created>
  <dcterms:modified xsi:type="dcterms:W3CDTF">2016-10-01T15:16:15Z</dcterms:modified>
</cp:coreProperties>
</file>