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20"/>
  </p:notesMasterIdLst>
  <p:sldIdLst>
    <p:sldId id="258" r:id="rId2"/>
    <p:sldId id="256" r:id="rId3"/>
    <p:sldId id="280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70" r:id="rId12"/>
    <p:sldId id="271" r:id="rId13"/>
    <p:sldId id="272" r:id="rId14"/>
    <p:sldId id="273" r:id="rId15"/>
    <p:sldId id="274" r:id="rId16"/>
    <p:sldId id="279" r:id="rId17"/>
    <p:sldId id="276" r:id="rId18"/>
    <p:sldId id="27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9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8EEFA-0C32-4DC8-BA03-A8B115195021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24659-909B-4A29-AC88-2B8A42D8B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660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11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054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152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394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102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3975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640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9605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054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363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358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684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715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808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096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242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354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FD5F9F-C5E2-4D15-84B6-747CA119D9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C0A4D1-1E24-4A3A-86CB-E653191E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084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file:///C:\Users\User\Desktop\&#1091;&#1088;&#1086;&#1082;%202016&#1075;\&#1042;&#1086;&#1090;%20&#1084;&#1099;%20&#1074;%20&#1072;&#1089;&#1090;&#1086;&#1073;&#1091;&#1089;&#1077;%20&#1089;&#1080;&#1076;&#1080;&#1084;.mp3" TargetMode="External"/><Relationship Id="rId1" Type="http://schemas.openxmlformats.org/officeDocument/2006/relationships/audio" Target="../media/media1.mp3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microsoft.com/office/2007/relationships/media" Target="../media/media1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38" y="149471"/>
            <a:ext cx="8944462" cy="664698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4546"/>
            <a:ext cx="3352554" cy="3147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24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9777" y="685800"/>
            <a:ext cx="7133247" cy="1752599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«ЛОТО»</a:t>
            </a:r>
            <a:endParaRPr lang="ru-RU" sz="8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0" y="334108"/>
            <a:ext cx="4853353" cy="244426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7737230" y="4193931"/>
            <a:ext cx="4167555" cy="1134208"/>
          </a:xfrm>
          <a:prstGeom prst="doubleWave">
            <a:avLst>
              <a:gd name="adj1" fmla="val 6250"/>
              <a:gd name="adj2" fmla="val -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/>
          <p:cNvSpPr/>
          <p:nvPr/>
        </p:nvSpPr>
        <p:spPr>
          <a:xfrm>
            <a:off x="7737230" y="4686300"/>
            <a:ext cx="4097214" cy="119575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ВОДНЫЙ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714" y="4290646"/>
            <a:ext cx="5838093" cy="22947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НАЗЕМНЫЙ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15" y="685800"/>
            <a:ext cx="10377609" cy="1752599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tudiya_detskogo_prazdnika_Malvina_Fizminutka_Hlopaj_Topaj_(vmusice.net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5637" y="5753100"/>
            <a:ext cx="609600" cy="609600"/>
          </a:xfrm>
        </p:spPr>
      </p:pic>
      <p:pic>
        <p:nvPicPr>
          <p:cNvPr id="5" name="Содержимое 3" descr="img-37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Вот мы в астобусе сидим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9256643" y="4214191"/>
            <a:ext cx="612913" cy="612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6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2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ПЛЫВУТ</a:t>
            </a:r>
            <a:endParaRPr lang="ru-RU" sz="9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" y="3628280"/>
            <a:ext cx="4165600" cy="3124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38" y="3569688"/>
            <a:ext cx="3942830" cy="3182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9" y="3598985"/>
            <a:ext cx="4093214" cy="312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37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0546" y="685801"/>
            <a:ext cx="8012478" cy="1591408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ЛЕТИТ</a:t>
            </a:r>
            <a:endParaRPr lang="ru-RU" sz="9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957"/>
            <a:ext cx="5512777" cy="385062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276" y="2551601"/>
            <a:ext cx="5943599" cy="4181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55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431" y="685800"/>
            <a:ext cx="6737593" cy="1752599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ЕДЕТ</a:t>
            </a:r>
            <a:endParaRPr lang="ru-RU" sz="9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2754" y="3217984"/>
            <a:ext cx="5609246" cy="364001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6" y="93784"/>
            <a:ext cx="4165600" cy="31242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2" y="3625361"/>
            <a:ext cx="4853353" cy="2977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24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46186"/>
            <a:ext cx="10042404" cy="1257300"/>
          </a:xfrm>
        </p:spPr>
        <p:txBody>
          <a:bodyPr>
            <a:normAutofit fontScale="90000"/>
          </a:bodyPr>
          <a:lstStyle/>
          <a:p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ЕДЕТ</a:t>
            </a:r>
            <a:endParaRPr lang="ru-RU" sz="9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img.tagantransport.ru/photo/01/19/11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23" y="1696915"/>
            <a:ext cx="9275884" cy="5046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218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347546"/>
            <a:ext cx="10018713" cy="1178169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транспорт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" y="0"/>
            <a:ext cx="5226424" cy="2635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47" y="94204"/>
            <a:ext cx="4534381" cy="2702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16941"/>
            <a:ext cx="7411390" cy="3463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65" y="3427717"/>
            <a:ext cx="4867835" cy="3352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42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78" y="87924"/>
            <a:ext cx="9816074" cy="624254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 поведения  в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транспорте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3552" y="712178"/>
            <a:ext cx="7475282" cy="58556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1.Нельзя мусорить.</a:t>
            </a:r>
          </a:p>
          <a:p>
            <a:pPr>
              <a:buNone/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2.Нельзя  курить.</a:t>
            </a:r>
          </a:p>
          <a:p>
            <a:pPr>
              <a:buNone/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3.Нельзя  кричать.</a:t>
            </a:r>
          </a:p>
          <a:p>
            <a:pPr>
              <a:buNone/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4.Уступай  место  старшим.</a:t>
            </a:r>
          </a:p>
          <a:p>
            <a:pPr>
              <a:buNone/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5.Не высовывайся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окна.</a:t>
            </a:r>
          </a:p>
          <a:p>
            <a:pPr>
              <a:buNone/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6.Не отвлекай  водителя во  время  движения.</a:t>
            </a:r>
          </a:p>
          <a:p>
            <a:pPr>
              <a:buNone/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7.Заплати  за  проезд.</a:t>
            </a:r>
          </a:p>
        </p:txBody>
      </p:sp>
    </p:spTree>
    <p:extLst>
      <p:ext uri="{BB962C8B-B14F-4D97-AF65-F5344CB8AC3E}">
        <p14:creationId xmlns="" xmlns:p14="http://schemas.microsoft.com/office/powerpoint/2010/main" val="15859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4281854"/>
            <a:ext cx="10018713" cy="1509346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МОЛОДЦЫ!!!</a:t>
            </a: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5042935" y="892420"/>
            <a:ext cx="2901462" cy="2782765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609022" y="1582877"/>
            <a:ext cx="640296" cy="627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98849" y="1582877"/>
            <a:ext cx="538954" cy="540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flipV="1">
            <a:off x="5661974" y="2554163"/>
            <a:ext cx="1617661" cy="751478"/>
          </a:xfrm>
          <a:prstGeom prst="blockArc">
            <a:avLst>
              <a:gd name="adj1" fmla="val 10774089"/>
              <a:gd name="adj2" fmla="val 0"/>
              <a:gd name="adj3" fmla="val 2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flipH="1" flipV="1">
            <a:off x="6484538" y="2406364"/>
            <a:ext cx="65731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61806" y="1687859"/>
            <a:ext cx="231706" cy="18903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29170" y="1782375"/>
            <a:ext cx="231706" cy="18903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05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8031" y="5776545"/>
            <a:ext cx="7438291" cy="764931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Усь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Усь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Усь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лугу пасётся                    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563" y="272562"/>
            <a:ext cx="11230460" cy="791307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Чистоговорка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kamozin.com/storage/album/1/b/i/b67627d51d0333d68c3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272562"/>
            <a:ext cx="1975529" cy="1382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9801" y="1846362"/>
            <a:ext cx="1861229" cy="914479"/>
          </a:xfrm>
          <a:prstGeom prst="rect">
            <a:avLst/>
          </a:prstGeom>
        </p:spPr>
      </p:pic>
      <p:pic>
        <p:nvPicPr>
          <p:cNvPr id="6" name="Picture 6" descr="http://cliparts.co/cliparts/5TR/KaB/5TRKaBbp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225" y="2793822"/>
            <a:ext cx="1861230" cy="1267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papers.ru/wallpapers/nature/Landscapes/7081/download/1600x900_%D0%9B%D0%B5%D1%81%D0%BD%D0%B0%D1%8F-%D0%B7%D0%B0%D0%B2%D0%B8%D1%80%D1%83%D1%88%D0%BA%D0%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3942129"/>
            <a:ext cx="1861230" cy="1603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metod-kopilka.ru/images/doc/11/55121/hello_html_mc4abc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47" y="5545992"/>
            <a:ext cx="1456782" cy="1312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06869" y="1153324"/>
            <a:ext cx="7025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СА-СА –СА- В ЛЕСУ БЕГАЕТ 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4600" y="2312377"/>
            <a:ext cx="6717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СО-СО- СО-  У  Вовы 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3226777" y="3504831"/>
            <a:ext cx="6919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Ос-Ос-Ос- на поляне много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32285" y="4442328"/>
            <a:ext cx="662060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Су- Су – Су- было холодно 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656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0261" y="344556"/>
            <a:ext cx="8613913" cy="63411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23" y="747346"/>
            <a:ext cx="7253655" cy="1424354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00.yaplakal.com/pics/pics_original/8/4/1/927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" y="3314700"/>
            <a:ext cx="4654485" cy="335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artfile.ru/1920x1440_125023_%5bwww.ArtFile.ru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30" y="3437792"/>
            <a:ext cx="3683977" cy="335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zodiaktur.ru/attachments/Image/plane_PNG5238.png?template=gener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0708" y="206620"/>
            <a:ext cx="4466492" cy="2453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1\Desktop\папки\p-3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160" y="2470638"/>
            <a:ext cx="3358233" cy="4322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55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9331" y="492369"/>
            <a:ext cx="9823692" cy="529883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2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sz="2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Воздушный</a:t>
            </a:r>
          </a:p>
          <a:p>
            <a:pPr>
              <a:buNone/>
            </a:pPr>
            <a:r>
              <a:rPr lang="ru-RU" sz="2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Водный</a:t>
            </a:r>
          </a:p>
          <a:p>
            <a:pPr>
              <a:buNone/>
            </a:pPr>
            <a:r>
              <a:rPr lang="ru-RU" sz="2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Наземный </a:t>
            </a:r>
          </a:p>
          <a:p>
            <a:pPr>
              <a:buNone/>
            </a:pPr>
            <a:r>
              <a:rPr lang="ru-RU" sz="2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Подземный</a:t>
            </a:r>
            <a:endParaRPr lang="ru-RU" sz="28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81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5373" y="685800"/>
            <a:ext cx="6218541" cy="1752599"/>
          </a:xfrm>
        </p:spPr>
        <p:txBody>
          <a:bodyPr>
            <a:normAutofit fontScale="90000"/>
          </a:bodyPr>
          <a:lstStyle/>
          <a:p>
            <a:r>
              <a:rPr lang="ru-RU" sz="8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Воздушный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" y="114300"/>
            <a:ext cx="4906108" cy="2584938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27" y="2446665"/>
            <a:ext cx="3496961" cy="4325815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35" y="3033346"/>
            <a:ext cx="7241480" cy="3739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67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81354"/>
            <a:ext cx="10018713" cy="1556239"/>
          </a:xfrm>
        </p:spPr>
        <p:txBody>
          <a:bodyPr>
            <a:normAutofit fontScale="90000"/>
          </a:bodyPr>
          <a:lstStyle/>
          <a:p>
            <a:r>
              <a:rPr lang="ru-RU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Водный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5563"/>
            <a:ext cx="6493666" cy="54424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6" y="1415562"/>
            <a:ext cx="5698333" cy="5442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99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855" y="228601"/>
            <a:ext cx="10650170" cy="1037492"/>
          </a:xfrm>
        </p:spPr>
        <p:txBody>
          <a:bodyPr>
            <a:noAutofit/>
          </a:bodyPr>
          <a:lstStyle/>
          <a:p>
            <a:r>
              <a:rPr lang="ru-RU" sz="8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Наземный</a:t>
            </a:r>
            <a:endParaRPr lang="ru-RU" sz="8800" dirty="0"/>
          </a:p>
        </p:txBody>
      </p:sp>
      <p:pic>
        <p:nvPicPr>
          <p:cNvPr id="4098" name="Picture 2" descr="http://www.ustionline.cz/images/articles/1329547_264532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962"/>
            <a:ext cx="4176347" cy="2716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etroweb.cz/tram/zajimavosti/Barrandov1/P1010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39" y="1336432"/>
            <a:ext cx="4410808" cy="2787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vladnews.ru/uploads/news/2014/06/02/4b1cc194d3cec0e4617df4e9492f01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4123593"/>
            <a:ext cx="4106009" cy="2734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lk-dostavka.ru/assets/images/avto/budka-z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8954" y="4149969"/>
            <a:ext cx="3991706" cy="2708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pienoismallimarket.com/WebRoot/Capnova/Shops/pienoismalli/48FF/A431/7699/3943/7E17/59FA/3D21/08AC/SCU072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30" y="4123593"/>
            <a:ext cx="4234229" cy="2734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98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336431"/>
          </a:xfrm>
        </p:spPr>
        <p:txBody>
          <a:bodyPr>
            <a:normAutofit fontScale="90000"/>
          </a:bodyPr>
          <a:lstStyle/>
          <a:p>
            <a:r>
              <a:rPr lang="ru-RU" sz="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2" descr="http://people-of-art.ru/cimg/2014/102815/0112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67" y="2192214"/>
            <a:ext cx="7620000" cy="4575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80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526</TotalTime>
  <Words>83</Words>
  <Application>Microsoft Office PowerPoint</Application>
  <PresentationFormat>Произвольный</PresentationFormat>
  <Paragraphs>35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Параллакс</vt:lpstr>
      <vt:lpstr>Слайд 1</vt:lpstr>
      <vt:lpstr>  Усь – Усь- Усь- на лугу пасётся                     </vt:lpstr>
      <vt:lpstr>Слайд 3</vt:lpstr>
      <vt:lpstr>Транспорт</vt:lpstr>
      <vt:lpstr>Слайд 5</vt:lpstr>
      <vt:lpstr>Воздушный </vt:lpstr>
      <vt:lpstr>Водный </vt:lpstr>
      <vt:lpstr>Наземный</vt:lpstr>
      <vt:lpstr>ПОДЗЕМНЫЙ </vt:lpstr>
      <vt:lpstr>Игра «ЛОТО»</vt:lpstr>
      <vt:lpstr>ФИЗМИНУТКА</vt:lpstr>
      <vt:lpstr>ПЛЫВУТ</vt:lpstr>
      <vt:lpstr>           ЛЕТИТ</vt:lpstr>
      <vt:lpstr>ЕДЕТ</vt:lpstr>
      <vt:lpstr>ЕДЕТ</vt:lpstr>
      <vt:lpstr>Специальный транспорт</vt:lpstr>
      <vt:lpstr>Правила  поведения  в транспорте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 PC</dc:creator>
  <cp:lastModifiedBy>User</cp:lastModifiedBy>
  <cp:revision>23</cp:revision>
  <dcterms:created xsi:type="dcterms:W3CDTF">2015-11-17T19:52:58Z</dcterms:created>
  <dcterms:modified xsi:type="dcterms:W3CDTF">2015-11-18T12:42:01Z</dcterms:modified>
</cp:coreProperties>
</file>