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E3260-45C3-443E-9F91-FD472D120AA4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187C-472A-46A9-81F8-BF3006AB2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оролева Лилия\Desktop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714356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Верны ли утверждения?</a:t>
            </a:r>
            <a:endParaRPr lang="ru-RU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142984"/>
            <a:ext cx="77343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643182"/>
            <a:ext cx="6923991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571876"/>
            <a:ext cx="6353166" cy="690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4500570"/>
            <a:ext cx="5872151" cy="33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7224" y="5143512"/>
            <a:ext cx="6995737" cy="733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оролева Лилия\Desktop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357298"/>
            <a:ext cx="7487351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071538" y="571480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Решить задачу</a:t>
            </a:r>
            <a:endParaRPr lang="ru-RU" sz="24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643314"/>
            <a:ext cx="857256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Королева Лилия</dc:creator>
  <cp:lastModifiedBy>Королева Лилия</cp:lastModifiedBy>
  <cp:revision>10</cp:revision>
  <dcterms:created xsi:type="dcterms:W3CDTF">2016-04-07T20:48:08Z</dcterms:created>
  <dcterms:modified xsi:type="dcterms:W3CDTF">2016-08-21T10:16:47Z</dcterms:modified>
</cp:coreProperties>
</file>