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E389-3D89-4E38-A4DB-381C4A692FA3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78AE4-CF3A-4538-8714-C4ADF7F656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1000108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Задания ГИА</a:t>
            </a:r>
            <a:endParaRPr lang="ru-RU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14488"/>
            <a:ext cx="760085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ролева Лилия\Desktop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643050"/>
            <a:ext cx="7286676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Королева Лилия</dc:creator>
  <cp:lastModifiedBy>Королева Лилия</cp:lastModifiedBy>
  <cp:revision>2</cp:revision>
  <dcterms:created xsi:type="dcterms:W3CDTF">2016-02-28T20:28:41Z</dcterms:created>
  <dcterms:modified xsi:type="dcterms:W3CDTF">2016-02-28T20:44:10Z</dcterms:modified>
</cp:coreProperties>
</file>