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D9219-66E5-4CDF-A2B6-0BC5F91C1BCB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087C-D801-46C9-9BFF-F58E6B00F8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______Microsoft_Office_PowerPoint1.ppt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Королева Лилия\Desktop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57290" y="1071546"/>
            <a:ext cx="65008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/>
              <a:t>Смелость города берёт</a:t>
            </a:r>
            <a:endParaRPr lang="ru-RU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Королева Лилия\Desktop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642918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Устный счёт. Арифметический диктант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1214422"/>
            <a:ext cx="76438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400" b="1" dirty="0" smtClean="0"/>
              <a:t>Запишите число, которое больше 7 на 3,4</a:t>
            </a:r>
          </a:p>
          <a:p>
            <a:pPr marL="342900" indent="-342900">
              <a:buAutoNum type="arabicParenR"/>
            </a:pPr>
            <a:r>
              <a:rPr lang="ru-RU" sz="2400" b="1" dirty="0" smtClean="0"/>
              <a:t>Запишите число, которое меньше 7 на 3,4</a:t>
            </a:r>
          </a:p>
          <a:p>
            <a:pPr marL="342900" indent="-342900">
              <a:buAutoNum type="arabicParenR"/>
            </a:pPr>
            <a:r>
              <a:rPr lang="ru-RU" sz="2400" b="1" dirty="0" smtClean="0"/>
              <a:t>Запиши число, которое в 10 раз больше, чем 5,15</a:t>
            </a:r>
          </a:p>
          <a:p>
            <a:pPr marL="342900" indent="-342900">
              <a:buAutoNum type="arabicParenR"/>
            </a:pPr>
            <a:r>
              <a:rPr lang="ru-RU" sz="2400" b="1" dirty="0" smtClean="0"/>
              <a:t>Запишите число, которое в 10 раз меньше, чем 5,15</a:t>
            </a:r>
          </a:p>
          <a:p>
            <a:pPr marL="342900" indent="-342900">
              <a:buAutoNum type="arabicParenR"/>
            </a:pPr>
            <a:r>
              <a:rPr lang="ru-RU" sz="2400" b="1" dirty="0" smtClean="0"/>
              <a:t>Запиши сумму   9,9    и    1,1</a:t>
            </a:r>
          </a:p>
          <a:p>
            <a:pPr marL="342900" indent="-342900">
              <a:buAutoNum type="arabicParenR"/>
            </a:pPr>
            <a:r>
              <a:rPr lang="ru-RU" sz="2400" b="1" dirty="0" smtClean="0"/>
              <a:t>Запиши разность 12 и 2,7</a:t>
            </a:r>
          </a:p>
          <a:p>
            <a:pPr marL="342900" indent="-342900">
              <a:buAutoNum type="arabicParenR"/>
            </a:pPr>
            <a:r>
              <a:rPr lang="ru-RU" sz="2400" b="1" dirty="0" smtClean="0"/>
              <a:t>    7,7 увеличь на 1,3</a:t>
            </a:r>
          </a:p>
          <a:p>
            <a:pPr marL="342900" indent="-342900">
              <a:buAutoNum type="arabicParenR"/>
            </a:pPr>
            <a:r>
              <a:rPr lang="ru-RU" sz="2400" b="1" dirty="0" smtClean="0"/>
              <a:t>    8,1 уменьши на 0,3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786" y="4214818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Проверка: </a:t>
            </a:r>
            <a:r>
              <a:rPr lang="ru-RU" sz="2400" b="1" dirty="0" smtClean="0">
                <a:solidFill>
                  <a:srgbClr val="C00000"/>
                </a:solidFill>
              </a:rPr>
              <a:t>10,4;  3,6;  51,5;   0,515;   11;   9,3;   9;    7,8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910" y="4643446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Каждое из чисел уменьши в 10 раз и запиши ответы во второй строчке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0034" y="5643578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1,04;   0,36;   5,15;   0,0515;   1,1;   0,93;   0,9;   0,78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Королева Лилия\Desktop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1428736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/>
              <a:t>2</a:t>
            </a:r>
            <a:r>
              <a:rPr lang="ru-RU" sz="3600" b="1" dirty="0" smtClean="0"/>
              <a:t>               </a:t>
            </a:r>
            <a:r>
              <a:rPr lang="ru-RU" sz="3600" b="1" u="sng" dirty="0" smtClean="0"/>
              <a:t>9</a:t>
            </a:r>
            <a:r>
              <a:rPr lang="ru-RU" sz="3600" b="1" dirty="0" smtClean="0"/>
              <a:t>             </a:t>
            </a:r>
            <a:r>
              <a:rPr lang="ru-RU" sz="3600" b="1" u="sng" dirty="0" smtClean="0"/>
              <a:t>7</a:t>
            </a:r>
            <a:r>
              <a:rPr lang="ru-RU" sz="3600" b="1" dirty="0" smtClean="0"/>
              <a:t>                 </a:t>
            </a:r>
            <a:r>
              <a:rPr lang="ru-RU" sz="3600" b="1" u="sng" dirty="0" smtClean="0"/>
              <a:t>6</a:t>
            </a:r>
            <a:endParaRPr lang="ru-RU" sz="36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142976" y="200024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5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28926" y="2000240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4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00562" y="1928802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8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29388" y="2000240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24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28662" y="571480"/>
            <a:ext cx="621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Прочитайте числа: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85852" y="4857760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№ 1354;   1357 (</a:t>
            </a:r>
            <a:r>
              <a:rPr lang="ru-RU" sz="3600" b="1" dirty="0" err="1" smtClean="0"/>
              <a:t>б,г,д,е</a:t>
            </a:r>
            <a:r>
              <a:rPr lang="ru-RU" sz="3600" b="1" dirty="0" smtClean="0"/>
              <a:t>)</a:t>
            </a:r>
            <a:endParaRPr lang="ru-RU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142976" y="3000372"/>
            <a:ext cx="70723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?  Любую ли обыкновенную дробь можно представить в виде десятичной дроби?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Королева Лилия\Desktop\фо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-265" y="0"/>
          <a:ext cx="9145059" cy="6858000"/>
        </p:xfrm>
        <a:graphic>
          <a:graphicData uri="http://schemas.openxmlformats.org/presentationml/2006/ole">
            <p:oleObj spid="_x0000_s2050" name="Презентация" r:id="rId4" imgW="4570551" imgH="3427315" progId="PowerPoint.Show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141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Презентация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Королева Лилия</dc:creator>
  <cp:lastModifiedBy>Королева Лилия</cp:lastModifiedBy>
  <cp:revision>5</cp:revision>
  <dcterms:created xsi:type="dcterms:W3CDTF">2016-02-28T14:50:40Z</dcterms:created>
  <dcterms:modified xsi:type="dcterms:W3CDTF">2016-03-01T22:56:22Z</dcterms:modified>
</cp:coreProperties>
</file>