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2EB2-2EE1-41E3-B33D-B7F265DB3455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D0BE-C5E4-47CB-AB79-D2B8A4539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2EB2-2EE1-41E3-B33D-B7F265DB3455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D0BE-C5E4-47CB-AB79-D2B8A4539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2EB2-2EE1-41E3-B33D-B7F265DB3455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D0BE-C5E4-47CB-AB79-D2B8A4539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2EB2-2EE1-41E3-B33D-B7F265DB3455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D0BE-C5E4-47CB-AB79-D2B8A4539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2EB2-2EE1-41E3-B33D-B7F265DB3455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D0BE-C5E4-47CB-AB79-D2B8A4539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2EB2-2EE1-41E3-B33D-B7F265DB3455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D0BE-C5E4-47CB-AB79-D2B8A4539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2EB2-2EE1-41E3-B33D-B7F265DB3455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D0BE-C5E4-47CB-AB79-D2B8A4539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2EB2-2EE1-41E3-B33D-B7F265DB3455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D0BE-C5E4-47CB-AB79-D2B8A4539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2EB2-2EE1-41E3-B33D-B7F265DB3455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D0BE-C5E4-47CB-AB79-D2B8A4539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2EB2-2EE1-41E3-B33D-B7F265DB3455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D0BE-C5E4-47CB-AB79-D2B8A4539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2EB2-2EE1-41E3-B33D-B7F265DB3455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D0BE-C5E4-47CB-AB79-D2B8A4539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52EB2-2EE1-41E3-B33D-B7F265DB3455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BD0BE-C5E4-47CB-AB79-D2B8A45395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___Microsoft_Office_PowerPoint1.ppt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2000240"/>
            <a:ext cx="6572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32 * 10 = 3,2                      2,5 * 4 = 1</a:t>
            </a:r>
          </a:p>
          <a:p>
            <a:endParaRPr lang="ru-RU" sz="3200" b="1" dirty="0"/>
          </a:p>
          <a:p>
            <a:r>
              <a:rPr lang="ru-RU" sz="3200" b="1" dirty="0" smtClean="0"/>
              <a:t>7 * 0,3 = 21                       1,25 * 8 = 100</a:t>
            </a:r>
          </a:p>
          <a:p>
            <a:endParaRPr lang="ru-RU" sz="3200" b="1" dirty="0"/>
          </a:p>
          <a:p>
            <a:r>
              <a:rPr lang="ru-RU" sz="3200" b="1" dirty="0" smtClean="0"/>
              <a:t>1,4 * 5 = </a:t>
            </a:r>
            <a:r>
              <a:rPr lang="ru-RU" sz="3200" b="1" smtClean="0"/>
              <a:t>7                          </a:t>
            </a:r>
            <a:r>
              <a:rPr lang="ru-RU" sz="3200" b="1" dirty="0" smtClean="0"/>
              <a:t>1,2 * 50 = 6</a:t>
            </a:r>
          </a:p>
          <a:p>
            <a:endParaRPr lang="ru-RU" sz="2800" b="1" dirty="0"/>
          </a:p>
          <a:p>
            <a:r>
              <a:rPr lang="ru-RU" sz="2800" b="1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5852" y="714356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Исправь ошибки, расставь запятые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714356"/>
            <a:ext cx="75009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Выписать уравнения, в которых неизвестным является: </a:t>
            </a:r>
          </a:p>
          <a:p>
            <a:r>
              <a:rPr lang="ru-RU" sz="2800" b="1" dirty="0" smtClean="0"/>
              <a:t>1) Множитель,       </a:t>
            </a:r>
          </a:p>
          <a:p>
            <a:r>
              <a:rPr lang="ru-RU" sz="2800" b="1" dirty="0" smtClean="0"/>
              <a:t>2) слагаемое,   </a:t>
            </a:r>
          </a:p>
          <a:p>
            <a:r>
              <a:rPr lang="ru-RU" sz="2800" b="1" dirty="0" smtClean="0"/>
              <a:t>3) вычитаемое,    </a:t>
            </a:r>
          </a:p>
          <a:p>
            <a:r>
              <a:rPr lang="ru-RU" sz="2800" b="1" dirty="0" smtClean="0"/>
              <a:t>4) уменьшаемое,</a:t>
            </a:r>
          </a:p>
          <a:p>
            <a:r>
              <a:rPr lang="ru-RU" sz="2800" b="1" dirty="0" smtClean="0"/>
              <a:t>5) Делитель</a:t>
            </a:r>
          </a:p>
          <a:p>
            <a:endParaRPr lang="ru-RU" sz="2800" b="1" dirty="0"/>
          </a:p>
          <a:p>
            <a:r>
              <a:rPr lang="ru-RU" sz="2800" b="1" dirty="0" smtClean="0"/>
              <a:t>А) 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+ 5,2 = 7;     б) 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– 5 = 6,9;       в)  5 *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= 2,5;    г)  3 *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= 6,3;     Д) 5,6 –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= 4,8;    е)  1,278 : у = 9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86182" y="1500174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ВГ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200024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242886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429124" y="2786058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714744" y="328612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5143512"/>
            <a:ext cx="6929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Решите уравнения. Какие уравнения не можете решить?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1000108"/>
            <a:ext cx="60007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Деление десятичной дроби на натуральное число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214414" y="642918"/>
            <a:ext cx="685801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 соседа мужика(Федор, Яков и Лука),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 всегда красиво жить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стали дом свой мастерить!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  Лука вдруг говорит: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Надо полки смастерить!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Вот доска у нас такая.  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  длина ведь небольшая!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Полочки всего четыре,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Сделать равными друзья! 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Допускать обид нельзя.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Можно ль это сделать им?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смекни путем каким?  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 поможем Федору, Якову и Луке.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5857892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Длина доски 5,68 метров.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57290" y="928670"/>
            <a:ext cx="65008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5,68 м = 568 см</a:t>
            </a:r>
          </a:p>
          <a:p>
            <a:endParaRPr lang="ru-RU" sz="3600" b="1" dirty="0"/>
          </a:p>
          <a:p>
            <a:pPr algn="ctr"/>
            <a:r>
              <a:rPr lang="ru-RU" sz="3600" b="1" dirty="0" smtClean="0"/>
              <a:t>568 : 4 = 142 (см)</a:t>
            </a:r>
          </a:p>
          <a:p>
            <a:endParaRPr lang="ru-RU" sz="3600" b="1" dirty="0"/>
          </a:p>
          <a:p>
            <a:pPr algn="ctr"/>
            <a:r>
              <a:rPr lang="ru-RU" sz="3600" b="1" dirty="0" smtClean="0"/>
              <a:t>142 см = 1 м 42 см = 1,42 м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4429132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/>
              <a:t>5,68 : 4 = 1,42</a:t>
            </a:r>
            <a:endParaRPr lang="ru-RU" sz="4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928670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Правило на стр. 209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500174"/>
            <a:ext cx="33575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1240 : 10 = 124</a:t>
            </a:r>
          </a:p>
          <a:p>
            <a:endParaRPr lang="ru-RU" sz="2800" dirty="0"/>
          </a:p>
          <a:p>
            <a:r>
              <a:rPr lang="ru-RU" sz="2800" dirty="0" smtClean="0"/>
              <a:t>124 : 10 = 12,4</a:t>
            </a:r>
          </a:p>
          <a:p>
            <a:endParaRPr lang="ru-RU" sz="2800" dirty="0"/>
          </a:p>
          <a:p>
            <a:r>
              <a:rPr lang="ru-RU" sz="2800" dirty="0" smtClean="0"/>
              <a:t>124 : 100 = 1,24</a:t>
            </a:r>
          </a:p>
          <a:p>
            <a:endParaRPr lang="ru-RU" sz="2800" dirty="0"/>
          </a:p>
          <a:p>
            <a:r>
              <a:rPr lang="ru-RU" sz="2800" dirty="0" smtClean="0"/>
              <a:t>124 : 1000 = 0,124</a:t>
            </a:r>
          </a:p>
          <a:p>
            <a:endParaRPr lang="ru-RU" sz="2800" dirty="0"/>
          </a:p>
          <a:p>
            <a:r>
              <a:rPr lang="ru-RU" sz="2800" dirty="0" smtClean="0"/>
              <a:t>124 : 10000 = 0,0124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1500174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Сдвигаем запятую влево на 1 цифру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43240" y="242886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Сдвигаем запятую влево на 1 цифру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57554" y="314324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Сдвигаем запятую влево на 2 цифры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500430" y="4000504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Сдвигаем запятую влево на 3 цифры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643174" y="5500702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Сдвигаем запятую влево на 4 цифры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714356"/>
            <a:ext cx="657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Выполни задание № 1340 (</a:t>
            </a:r>
            <a:r>
              <a:rPr lang="ru-RU" sz="3200" dirty="0" err="1" smtClean="0"/>
              <a:t>а-г</a:t>
            </a:r>
            <a:r>
              <a:rPr lang="ru-RU" sz="3200" dirty="0" smtClean="0"/>
              <a:t>)</a:t>
            </a:r>
          </a:p>
          <a:p>
            <a:r>
              <a:rPr lang="ru-RU" sz="3200" dirty="0" smtClean="0"/>
              <a:t>№ 1348 (а)</a:t>
            </a:r>
          </a:p>
          <a:p>
            <a:r>
              <a:rPr lang="ru-RU" sz="3200" dirty="0" smtClean="0"/>
              <a:t>Дополнительно:  № 1349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0" y="198"/>
          <a:ext cx="9144794" cy="6857802"/>
        </p:xfrm>
        <a:graphic>
          <a:graphicData uri="http://schemas.openxmlformats.org/presentationml/2006/ole">
            <p:oleObj spid="_x0000_s20482" name="Презентация" r:id="rId4" imgW="4570551" imgH="3427315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1643050"/>
            <a:ext cx="5429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Домашнее задание:</a:t>
            </a:r>
          </a:p>
          <a:p>
            <a:pPr algn="ctr"/>
            <a:endParaRPr lang="ru-RU" sz="3600" b="1" dirty="0"/>
          </a:p>
          <a:p>
            <a:pPr algn="ctr"/>
            <a:r>
              <a:rPr lang="ru-RU" sz="3600" b="1" dirty="0" smtClean="0"/>
              <a:t>П.35 (правила)</a:t>
            </a:r>
          </a:p>
          <a:p>
            <a:pPr algn="ctr"/>
            <a:r>
              <a:rPr lang="ru-RU" sz="3600" b="1" dirty="0" smtClean="0"/>
              <a:t>№ 1375 (1,2 строчки)</a:t>
            </a:r>
          </a:p>
          <a:p>
            <a:pPr algn="ctr"/>
            <a:r>
              <a:rPr lang="ru-RU" sz="3600" b="1" dirty="0" smtClean="0"/>
              <a:t>1379 (</a:t>
            </a:r>
            <a:r>
              <a:rPr lang="ru-RU" sz="3600" b="1" dirty="0" err="1" smtClean="0"/>
              <a:t>а,б,в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274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Презентация Microsoft Office PowerPoint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Королева Лилия</dc:creator>
  <cp:lastModifiedBy>Королева Лилия</cp:lastModifiedBy>
  <cp:revision>5</cp:revision>
  <dcterms:created xsi:type="dcterms:W3CDTF">2016-02-25T22:29:34Z</dcterms:created>
  <dcterms:modified xsi:type="dcterms:W3CDTF">2016-02-25T23:09:37Z</dcterms:modified>
</cp:coreProperties>
</file>