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9323-FEA5-43AD-A9A6-BA730D176BE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D882-145C-42BB-928B-7FC7C49A0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9323-FEA5-43AD-A9A6-BA730D176BE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D882-145C-42BB-928B-7FC7C49A0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9323-FEA5-43AD-A9A6-BA730D176BE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D882-145C-42BB-928B-7FC7C49A0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9323-FEA5-43AD-A9A6-BA730D176BE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D882-145C-42BB-928B-7FC7C49A0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9323-FEA5-43AD-A9A6-BA730D176BE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D882-145C-42BB-928B-7FC7C49A0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9323-FEA5-43AD-A9A6-BA730D176BE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D882-145C-42BB-928B-7FC7C49A0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9323-FEA5-43AD-A9A6-BA730D176BE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D882-145C-42BB-928B-7FC7C49A0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9323-FEA5-43AD-A9A6-BA730D176BE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D882-145C-42BB-928B-7FC7C49A0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9323-FEA5-43AD-A9A6-BA730D176BE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D882-145C-42BB-928B-7FC7C49A0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9323-FEA5-43AD-A9A6-BA730D176BE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D882-145C-42BB-928B-7FC7C49A0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9323-FEA5-43AD-A9A6-BA730D176BE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7D882-145C-42BB-928B-7FC7C49A0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69323-FEA5-43AD-A9A6-BA730D176BE4}" type="datetimeFigureOut">
              <a:rPr lang="ru-RU" smtClean="0"/>
              <a:pPr/>
              <a:t>21.08.2016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7D882-145C-42BB-928B-7FC7C49A05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ролева Лилия\Desktop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42910" y="571480"/>
            <a:ext cx="78581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bg2"/>
              </a:buClr>
            </a:pPr>
            <a:r>
              <a:rPr lang="ru-RU" sz="4000" b="1" dirty="0" smtClean="0"/>
              <a:t>    13-0,4=                       0,7∙0,7=       </a:t>
            </a:r>
          </a:p>
          <a:p>
            <a:pPr marL="342900" indent="-342900">
              <a:buClr>
                <a:schemeClr val="bg2"/>
              </a:buClr>
            </a:pPr>
            <a:endParaRPr lang="ru-RU" sz="4000" b="1" dirty="0" smtClean="0"/>
          </a:p>
          <a:p>
            <a:pPr marL="342900" indent="-342900">
              <a:buClr>
                <a:schemeClr val="bg2"/>
              </a:buClr>
            </a:pPr>
            <a:r>
              <a:rPr lang="ru-RU" sz="4000" b="1" dirty="0" smtClean="0"/>
              <a:t>    0,12 : 6=                    1,7+3,3=</a:t>
            </a:r>
          </a:p>
          <a:p>
            <a:pPr marL="342900" indent="-342900">
              <a:buClr>
                <a:schemeClr val="bg2"/>
              </a:buClr>
            </a:pPr>
            <a:r>
              <a:rPr lang="ru-RU" sz="4000" b="1" dirty="0" smtClean="0"/>
              <a:t>  </a:t>
            </a:r>
          </a:p>
          <a:p>
            <a:pPr marL="342900" indent="-342900">
              <a:buClr>
                <a:schemeClr val="bg2"/>
              </a:buClr>
            </a:pPr>
            <a:r>
              <a:rPr lang="ru-RU" sz="4000" b="1" dirty="0" smtClean="0"/>
              <a:t>    11-4,6=                     0,09∙90=</a:t>
            </a:r>
          </a:p>
          <a:p>
            <a:pPr marL="342900" indent="-342900">
              <a:buClr>
                <a:schemeClr val="bg2"/>
              </a:buClr>
            </a:pPr>
            <a:r>
              <a:rPr lang="ru-RU" sz="4000" b="1" dirty="0" smtClean="0"/>
              <a:t>  </a:t>
            </a:r>
          </a:p>
          <a:p>
            <a:pPr marL="342900" indent="-342900">
              <a:buClr>
                <a:schemeClr val="bg2"/>
              </a:buClr>
            </a:pPr>
            <a:r>
              <a:rPr lang="ru-RU" sz="4000" b="1" dirty="0" smtClean="0"/>
              <a:t>    96 : 20=                   2,08+2,2=</a:t>
            </a:r>
          </a:p>
          <a:p>
            <a:pPr marL="342900" indent="-342900">
              <a:buClr>
                <a:schemeClr val="bg2"/>
              </a:buClr>
            </a:pPr>
            <a:r>
              <a:rPr lang="ru-RU" sz="4000" b="1" dirty="0" smtClean="0"/>
              <a:t>  </a:t>
            </a:r>
          </a:p>
          <a:p>
            <a:pPr marL="342900" indent="-342900">
              <a:buClr>
                <a:schemeClr val="bg2"/>
              </a:buClr>
            </a:pPr>
            <a:r>
              <a:rPr lang="ru-RU" sz="4000" b="1" dirty="0" smtClean="0"/>
              <a:t>    0,07∙8=                    20,1∙5=</a:t>
            </a:r>
            <a:endParaRPr lang="ru-RU" sz="4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ролева Лилия\Desktop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71538" y="1071546"/>
            <a:ext cx="68580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Где в жизни вы встречались с понятием «процент»?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ролева Лилия\Desktop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785794"/>
            <a:ext cx="6715172" cy="1287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2500306"/>
            <a:ext cx="6786610" cy="1460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2976" y="4572008"/>
            <a:ext cx="7018820" cy="1095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Королева Лилия\Desktop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00100" y="2500306"/>
            <a:ext cx="678661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Реши уравнение:</a:t>
            </a:r>
          </a:p>
          <a:p>
            <a:endParaRPr lang="ru-RU" sz="4000" b="1" dirty="0"/>
          </a:p>
          <a:p>
            <a:r>
              <a:rPr lang="ru-RU" sz="4000" b="1" dirty="0" smtClean="0"/>
              <a:t>1)  2(</a:t>
            </a:r>
            <a:r>
              <a:rPr lang="ru-RU" sz="4000" b="1" dirty="0" err="1" smtClean="0"/>
              <a:t>х</a:t>
            </a:r>
            <a:r>
              <a:rPr lang="ru-RU" sz="4000" b="1" dirty="0" smtClean="0"/>
              <a:t> – 3) + 2,4 = 35</a:t>
            </a:r>
          </a:p>
          <a:p>
            <a:endParaRPr lang="ru-RU" sz="4000" b="1" dirty="0"/>
          </a:p>
          <a:p>
            <a:r>
              <a:rPr lang="ru-RU" sz="4000" b="1" dirty="0" smtClean="0"/>
              <a:t>2)  40,8 – (4х + 1) = 15</a:t>
            </a:r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4414" y="785794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/>
              <a:t>Задание на повторение</a:t>
            </a:r>
            <a:endParaRPr lang="ru-RU" sz="4000" b="1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77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Королева Лилия</dc:creator>
  <cp:lastModifiedBy>Королева Лилия</cp:lastModifiedBy>
  <cp:revision>3</cp:revision>
  <dcterms:created xsi:type="dcterms:W3CDTF">2016-04-09T18:23:30Z</dcterms:created>
  <dcterms:modified xsi:type="dcterms:W3CDTF">2016-08-21T09:35:36Z</dcterms:modified>
</cp:coreProperties>
</file>