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2008C-0E16-4EC0-AE3B-A46206F07ABA}" type="datetimeFigureOut">
              <a:rPr lang="ru-RU" smtClean="0"/>
              <a:pPr/>
              <a:t>21.08.2016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F845B-6BAD-4052-9ED9-2E53CF9DED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Королева Лилия\Desktop\фон на презен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85918" y="1071546"/>
            <a:ext cx="585791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«Математика уступает свои крепости лишь  сильным и  смелым»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ru-RU" sz="2800" b="1" dirty="0" smtClean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А.П.Конфорович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                                                                                       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Королева Лилия\Desktop\фон на презен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71604" y="714356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Устная работа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1643050"/>
            <a:ext cx="78581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1)Вычислить: 4,6+3,25;     7,91*10;   67,3:100;</a:t>
            </a:r>
          </a:p>
          <a:p>
            <a:r>
              <a:rPr lang="ru-RU" sz="2800" dirty="0" smtClean="0"/>
              <a:t>2,1*0,4;   4,5:0,9;    7:100</a:t>
            </a:r>
          </a:p>
          <a:p>
            <a:r>
              <a:rPr lang="ru-RU" sz="2800" dirty="0" smtClean="0"/>
              <a:t>2) На полке стоят 7 книг, из которых прочитаны 3. Какая часть книг прочитана?</a:t>
            </a:r>
          </a:p>
          <a:p>
            <a:r>
              <a:rPr lang="ru-RU" sz="2800" dirty="0" smtClean="0"/>
              <a:t>3) Решить уравнение:   х+3,4=8;    2х-7=10.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Королева Лилия\Desktop\фон на презен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4414" y="785794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Задания ЕГЭ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1785926"/>
            <a:ext cx="71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500174"/>
            <a:ext cx="6905595" cy="1089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2857496"/>
            <a:ext cx="7010394" cy="1158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Королева Лилия\Desktop\фон на презен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4414" y="785794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Задания ЕГЭ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1785926"/>
            <a:ext cx="71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1714488"/>
            <a:ext cx="642942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34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Организм взрослого человека на 70% состоит из воды. Какова масса воды в теле человека, который весит 76 кг?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Королева Лилия\Desktop\фон на презент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4414" y="785794"/>
            <a:ext cx="6429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Задания </a:t>
            </a:r>
            <a:r>
              <a:rPr lang="ru-RU" sz="3200" b="1" dirty="0" smtClean="0"/>
              <a:t>ЕГЭ (Д/З)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71538" y="1785926"/>
            <a:ext cx="71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142976" y="1714488"/>
            <a:ext cx="685804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Товар на распродаже уценили на 20%, при этом он стал стоить 700 рублей. Сколько рублей стоил товар до распродажи?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101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Королева Лилия</dc:creator>
  <cp:lastModifiedBy>Королева Лилия</cp:lastModifiedBy>
  <cp:revision>7</cp:revision>
  <dcterms:created xsi:type="dcterms:W3CDTF">2015-04-19T18:58:33Z</dcterms:created>
  <dcterms:modified xsi:type="dcterms:W3CDTF">2016-08-21T09:41:00Z</dcterms:modified>
</cp:coreProperties>
</file>