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23D6-A0C0-453C-A7B9-FB34F3FC16F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F554-D52D-4063-B485-00DEB3D97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928662" y="1071546"/>
            <a:ext cx="73581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 кг яблок стоит </a:t>
            </a:r>
            <a:r>
              <a:rPr lang="ru-RU" sz="3200" b="1" i="1" dirty="0" smtClean="0"/>
              <a:t>а</a:t>
            </a:r>
            <a:r>
              <a:rPr lang="ru-RU" sz="3200" dirty="0" smtClean="0"/>
              <a:t> рублей, </a:t>
            </a:r>
          </a:p>
          <a:p>
            <a:r>
              <a:rPr lang="ru-RU" sz="3200" dirty="0" smtClean="0"/>
              <a:t>а 1 кг апельсинов – </a:t>
            </a:r>
            <a:r>
              <a:rPr lang="ru-RU" sz="3200" b="1" i="1" dirty="0" err="1" smtClean="0"/>
              <a:t>х</a:t>
            </a:r>
            <a:r>
              <a:rPr lang="ru-RU" sz="3200" dirty="0" smtClean="0"/>
              <a:t> рублей. </a:t>
            </a:r>
          </a:p>
          <a:p>
            <a:r>
              <a:rPr lang="ru-RU" sz="3200" dirty="0" smtClean="0"/>
              <a:t>Что означают выражения:</a:t>
            </a:r>
          </a:p>
          <a:p>
            <a:pPr marL="514350" indent="-514350">
              <a:buAutoNum type="arabicParenR"/>
            </a:pPr>
            <a:r>
              <a:rPr lang="ru-RU" sz="3200" b="1" i="1" dirty="0" err="1" smtClean="0"/>
              <a:t>а+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х</a:t>
            </a:r>
            <a:r>
              <a:rPr lang="ru-RU" sz="3200" i="1" dirty="0" smtClean="0"/>
              <a:t>,      </a:t>
            </a:r>
          </a:p>
          <a:p>
            <a:pPr marL="514350" indent="-514350">
              <a:buAutoNum type="arabicParenR"/>
            </a:pPr>
            <a:r>
              <a:rPr lang="ru-RU" sz="3200" b="1" i="1" dirty="0" smtClean="0"/>
              <a:t>  </a:t>
            </a:r>
            <a:r>
              <a:rPr lang="ru-RU" sz="3200" b="1" i="1" dirty="0" err="1" smtClean="0"/>
              <a:t>х</a:t>
            </a:r>
            <a:r>
              <a:rPr lang="ru-RU" sz="3200" b="1" i="1" dirty="0" smtClean="0"/>
              <a:t> – а;    </a:t>
            </a:r>
          </a:p>
          <a:p>
            <a:pPr marL="514350" indent="-514350">
              <a:buAutoNum type="arabicParenR"/>
            </a:pPr>
            <a:r>
              <a:rPr lang="ru-RU" sz="3200" b="1" i="1" dirty="0" smtClean="0"/>
              <a:t> 2х + 3а;     </a:t>
            </a:r>
          </a:p>
          <a:p>
            <a:pPr marL="514350" indent="-514350">
              <a:buAutoNum type="arabicParenR"/>
            </a:pPr>
            <a:r>
              <a:rPr lang="ru-RU" sz="3200" b="1" i="1" dirty="0" smtClean="0"/>
              <a:t>   3х = 4а;     </a:t>
            </a:r>
          </a:p>
          <a:p>
            <a:pPr marL="514350" indent="-514350">
              <a:buAutoNum type="arabicParenR"/>
            </a:pPr>
            <a:r>
              <a:rPr lang="ru-RU" sz="3200" b="1" i="1" dirty="0" smtClean="0"/>
              <a:t>  (5а) </a:t>
            </a:r>
            <a:r>
              <a:rPr lang="ru-RU" sz="3200" b="1" i="1" dirty="0" smtClean="0">
                <a:sym typeface="Wingdings" pitchFamily="2" charset="2"/>
              </a:rPr>
              <a:t>: (3х)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928670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Стоимость 1 футболки – </a:t>
            </a:r>
            <a:r>
              <a:rPr lang="ru-RU" sz="2800" b="1" i="1" dirty="0" smtClean="0"/>
              <a:t>у</a:t>
            </a:r>
            <a:r>
              <a:rPr lang="ru-RU" sz="2800" dirty="0" smtClean="0"/>
              <a:t> рублей,  а стоимость 1 рубашки – </a:t>
            </a:r>
            <a:r>
              <a:rPr lang="ru-RU" sz="2800" b="1" i="1" dirty="0" smtClean="0"/>
              <a:t>с</a:t>
            </a:r>
            <a:r>
              <a:rPr lang="ru-RU" sz="2800" dirty="0" smtClean="0"/>
              <a:t> рублей. Ответьте на вопросы, составляя выражения.</a:t>
            </a:r>
          </a:p>
          <a:p>
            <a:r>
              <a:rPr lang="ru-RU" sz="2800" dirty="0" smtClean="0"/>
              <a:t>1)Стоимость футболки и рубашки вместе</a:t>
            </a:r>
          </a:p>
          <a:p>
            <a:r>
              <a:rPr lang="ru-RU" sz="2800" dirty="0" smtClean="0"/>
              <a:t>2) Стоимость 3 футболок и 2 рубашек</a:t>
            </a:r>
          </a:p>
          <a:p>
            <a:r>
              <a:rPr lang="ru-RU" sz="2800" dirty="0" smtClean="0"/>
              <a:t>3) На сколько футболка дешевле рубашки?</a:t>
            </a:r>
          </a:p>
          <a:p>
            <a:r>
              <a:rPr lang="ru-RU" sz="2800" dirty="0" smtClean="0"/>
              <a:t>4) На сколько 5 рубашек дороже 2 футболок?</a:t>
            </a:r>
          </a:p>
          <a:p>
            <a:r>
              <a:rPr lang="ru-RU" sz="2800" dirty="0" smtClean="0"/>
              <a:t>5) Во сколько раз футболка дешевле 3 рубашек?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1000108"/>
            <a:ext cx="7215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Вычислите:</a:t>
            </a:r>
          </a:p>
          <a:p>
            <a:r>
              <a:rPr lang="ru-RU" sz="4400" b="1" dirty="0" smtClean="0"/>
              <a:t>27 + 373;    </a:t>
            </a:r>
          </a:p>
          <a:p>
            <a:r>
              <a:rPr lang="ru-RU" sz="4400" b="1" dirty="0" smtClean="0"/>
              <a:t>24 + (76 + 315),    </a:t>
            </a:r>
          </a:p>
          <a:p>
            <a:r>
              <a:rPr lang="ru-RU" sz="4400" b="1" dirty="0" smtClean="0"/>
              <a:t>422 – (230 + 22),</a:t>
            </a:r>
          </a:p>
          <a:p>
            <a:r>
              <a:rPr lang="ru-RU" sz="4400" b="1" dirty="0" smtClean="0"/>
              <a:t>(386 + 48) - 86</a:t>
            </a:r>
            <a:endParaRPr lang="ru-RU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136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9</cp:revision>
  <dcterms:created xsi:type="dcterms:W3CDTF">2015-10-11T13:06:10Z</dcterms:created>
  <dcterms:modified xsi:type="dcterms:W3CDTF">2015-10-11T13:57:44Z</dcterms:modified>
</cp:coreProperties>
</file>