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8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431B-92E7-40B6-8FC5-024CF3FB4062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65D5-383E-41FC-80FD-4296FE17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319B-5245-415C-9466-FCADA8AE803F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1695-E701-4219-92EE-F91A1CAF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0370-0B82-4B13-9A70-A35B3EDA2616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140CD-003E-4063-BBE8-F15986D8C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193D-3069-43C1-A035-12C834B7BE35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1262-4A74-4E8E-B466-32A720907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DF9D-CD6F-48D2-A81B-909EB36377BF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E248-51E5-47CC-A3A5-EB3C2C1DA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9180-08BF-4E6E-9644-5BA4BDEE2819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4E3D-8D8F-4B78-B453-95DC197EA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A410-9828-4C53-9918-21C2BF139E91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E37A-3518-4AA8-99FA-80248E105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84C0-100E-4808-99B2-7794B971CE5E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0172-8E4A-440A-9D36-DE84CBEF4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D3236-E63D-4353-A8FD-3F1875DEA85A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18FF-FD70-4FEB-8C4E-A7F3E62E1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9A16-C087-40CF-B9E5-F31C679B884C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06B0-E5DA-4C4A-9558-65255EF4E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A46B-C52F-4D2D-8816-FA68427F8DCC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3729-CF85-4B50-9F05-1F263CCD8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9214-FF43-4FA7-BA72-E1D48162C7F5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A372-877B-4369-A584-05E735EBE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A859-DBD9-4FB3-AF8E-F656622AAE37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EAA6-237E-4D5D-91D3-AC49AF01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903A-9C56-43E2-9C24-C68CB2FD7981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E6F1-5428-4293-B1A8-AD4509E2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3AB-0F59-4D71-8582-22317203B6A8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6413-99DB-4456-B5D9-7E1DB418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5BF4-86E2-487A-8756-087E9554AC81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8A08-10A0-4BDC-9715-D32CF92C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B61C-BD75-4221-9A0E-F013A91AB1F6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8BE5-7288-419A-900E-12D46A8DE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37EF764-7A3A-41B5-9062-44CC6F23AF27}" type="datetimeFigureOut">
              <a:rPr lang="ru-RU"/>
              <a:pPr>
                <a:defRPr/>
              </a:pPr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437F30A-8D82-4FF2-B4B2-771926EAD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0" r:id="rId7"/>
    <p:sldLayoutId id="2147483737" r:id="rId8"/>
    <p:sldLayoutId id="2147483729" r:id="rId9"/>
    <p:sldLayoutId id="2147483728" r:id="rId10"/>
    <p:sldLayoutId id="2147483738" r:id="rId11"/>
    <p:sldLayoutId id="2147483739" r:id="rId12"/>
    <p:sldLayoutId id="2147483727" r:id="rId13"/>
    <p:sldLayoutId id="2147483740" r:id="rId14"/>
    <p:sldLayoutId id="2147483741" r:id="rId15"/>
    <p:sldLayoutId id="2147483742" r:id="rId16"/>
    <p:sldLayoutId id="2147483743" r:id="rId17"/>
  </p:sldLayoutIdLst>
  <p:transition spd="slow">
    <p:fade/>
    <p:sndAc>
      <p:stSnd>
        <p:snd r:embed="rId19" name="applause.wav"/>
      </p:stSnd>
    </p:sndAc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</a:rPr>
              <a:t>Весёлый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400" y="3640138"/>
            <a:ext cx="6815138" cy="1320800"/>
          </a:xfrm>
        </p:spPr>
        <p:txBody>
          <a:bodyPr/>
          <a:lstStyle/>
          <a:p>
            <a:r>
              <a:rPr lang="ru-RU" sz="4000" smtClean="0"/>
              <a:t>счёт</a:t>
            </a:r>
          </a:p>
        </p:txBody>
      </p:sp>
      <p:sp>
        <p:nvSpPr>
          <p:cNvPr id="4" name="Прямоугольник 3"/>
          <p:cNvSpPr/>
          <p:nvPr/>
        </p:nvSpPr>
        <p:spPr>
          <a:xfrm rot="20023584">
            <a:off x="3793139" y="2342020"/>
            <a:ext cx="83160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65903">
            <a:off x="7703214" y="2438853"/>
            <a:ext cx="510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2025" y="1705567"/>
            <a:ext cx="510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4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91750">
            <a:off x="4753547" y="2030076"/>
            <a:ext cx="40584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4"/>
                </a:solidFill>
                <a:latin typeface="+mn-lt"/>
                <a:cs typeface="+mn-cs"/>
              </a:rPr>
              <a:t>+</a:t>
            </a:r>
            <a:endParaRPr lang="ru-RU" sz="4000" b="1" dirty="0">
              <a:ln/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659860">
            <a:off x="7464889" y="4021453"/>
            <a:ext cx="784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10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2730" y="3657596"/>
            <a:ext cx="510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6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87560">
            <a:off x="6778320" y="1630562"/>
            <a:ext cx="401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-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7066" y="4544297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=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343" y="680224"/>
            <a:ext cx="5662959" cy="1593800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+ 1 =  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482" name="Объект 2"/>
          <p:cNvSpPr txBox="1">
            <a:spLocks/>
          </p:cNvSpPr>
          <p:nvPr/>
        </p:nvSpPr>
        <p:spPr bwMode="auto">
          <a:xfrm>
            <a:off x="2771775" y="3587750"/>
            <a:ext cx="1001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9600">
                <a:solidFill>
                  <a:srgbClr val="26262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0483" name="Объект 2"/>
          <p:cNvSpPr txBox="1">
            <a:spLocks/>
          </p:cNvSpPr>
          <p:nvPr/>
        </p:nvSpPr>
        <p:spPr bwMode="auto">
          <a:xfrm>
            <a:off x="4324350" y="3587750"/>
            <a:ext cx="1001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9600">
                <a:solidFill>
                  <a:srgbClr val="26262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0484" name="Объект 2"/>
          <p:cNvSpPr txBox="1">
            <a:spLocks/>
          </p:cNvSpPr>
          <p:nvPr/>
        </p:nvSpPr>
        <p:spPr bwMode="auto">
          <a:xfrm>
            <a:off x="5919788" y="3587750"/>
            <a:ext cx="100171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r>
              <a:rPr lang="ru-RU" sz="9600">
                <a:solidFill>
                  <a:srgbClr val="262626"/>
                </a:solidFill>
                <a:latin typeface="Garamond" pitchFamily="18" charset="0"/>
              </a:rPr>
              <a:t>4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71079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324816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19440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217343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26566" y="680224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17343" y="680224"/>
            <a:ext cx="5662959" cy="15938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/>
                <a:solidFill>
                  <a:schemeClr val="accent4"/>
                </a:solidFill>
              </a:rPr>
              <a:t>2 + 1 = 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17343" y="3586976"/>
            <a:ext cx="1001750" cy="1593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>
                <a:ln/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71079" y="3586976"/>
            <a:ext cx="1001750" cy="1593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/>
                <a:solidFill>
                  <a:schemeClr val="accent4"/>
                </a:solidFill>
              </a:rPr>
              <a:t>3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24816" y="3586976"/>
            <a:ext cx="1001750" cy="1593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/>
                <a:solidFill>
                  <a:schemeClr val="accent4"/>
                </a:solidFill>
              </a:rPr>
              <a:t>1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19440" y="3586976"/>
            <a:ext cx="1001750" cy="1593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/>
                <a:solidFill>
                  <a:schemeClr val="accent4"/>
                </a:solidFill>
              </a:rPr>
              <a:t>4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26566" y="680224"/>
            <a:ext cx="1001750" cy="1593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/>
                <a:solidFill>
                  <a:schemeClr val="accent4"/>
                </a:solidFill>
              </a:rPr>
              <a:t>3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17343" y="680224"/>
            <a:ext cx="5662959" cy="1593800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 + 1 =  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7343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079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4816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19440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26566" y="680224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17343" y="680224"/>
            <a:ext cx="5662959" cy="1593800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6 - 2 =  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7343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079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4816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19440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Объект 2"/>
          <p:cNvSpPr txBox="1">
            <a:spLocks/>
          </p:cNvSpPr>
          <p:nvPr/>
        </p:nvSpPr>
        <p:spPr>
          <a:xfrm>
            <a:off x="5333653" y="777101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17343" y="680224"/>
            <a:ext cx="5662959" cy="1593800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5 - 2 =  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7343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079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4816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19440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17690" y="680224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17343" y="680224"/>
            <a:ext cx="5662959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pattFill prst="smGrid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rgbClr val="7030A0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3 - 2 =  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pattFill prst="smGri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7030A0"/>
                </a:bgClr>
              </a:patt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7343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pattFill prst="smGrid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rgbClr val="7030A0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079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pattFill prst="smGrid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rgbClr val="7030A0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pattFill prst="smGri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7030A0"/>
                </a:bgClr>
              </a:patt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4816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pattFill prst="smGrid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rgbClr val="7030A0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pattFill prst="smGri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7030A0"/>
                </a:bgClr>
              </a:patt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19440" y="3586976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pattFill prst="smGrid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rgbClr val="7030A0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pattFill prst="smGri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7030A0"/>
                </a:bgClr>
              </a:patt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17690" y="680224"/>
            <a:ext cx="1001750" cy="1593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pattFill prst="smGrid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rgbClr val="7030A0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pattFill prst="smGrid">
                <a:fgClr>
                  <a:schemeClr val="accent3">
                    <a:lumMod val="60000"/>
                    <a:lumOff val="40000"/>
                  </a:schemeClr>
                </a:fgClr>
                <a:bgClr>
                  <a:srgbClr val="7030A0"/>
                </a:bgClr>
              </a:patt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348425"/>
            <a:ext cx="9601196" cy="1303867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ln/>
                <a:solidFill>
                  <a:schemeClr val="accent4"/>
                </a:solidFill>
              </a:rPr>
              <a:t>М</a:t>
            </a: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</a:t>
            </a:r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</a:t>
            </a:r>
            <a:r>
              <a:rPr lang="ru-RU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</a:t>
            </a:r>
            <a:r>
              <a:rPr lang="ru-RU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ы</a:t>
            </a:r>
            <a:r>
              <a:rPr lang="ru-RU" sz="88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  <a:endParaRPr lang="ru-RU" sz="88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023584">
            <a:off x="3637672" y="957432"/>
            <a:ext cx="90851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65903">
            <a:off x="7795022" y="1357495"/>
            <a:ext cx="66556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  <a:endParaRPr lang="ru-RU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34" y="977349"/>
            <a:ext cx="4251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4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91750">
            <a:off x="5206382" y="1526112"/>
            <a:ext cx="40584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4"/>
                </a:solidFill>
                <a:latin typeface="+mn-lt"/>
                <a:cs typeface="+mn-cs"/>
              </a:rPr>
              <a:t>+</a:t>
            </a:r>
            <a:endParaRPr lang="ru-RU" sz="4000" b="1" dirty="0">
              <a:ln/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659860">
            <a:off x="7528284" y="4370781"/>
            <a:ext cx="12070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10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08127">
            <a:off x="4763982" y="4156360"/>
            <a:ext cx="510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6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87560">
            <a:off x="6947873" y="749257"/>
            <a:ext cx="401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-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0609" y="4816867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=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8497" y="1419048"/>
            <a:ext cx="61747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5</a:t>
            </a:r>
            <a:endParaRPr lang="ru-RU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67280">
            <a:off x="3389850" y="3539465"/>
            <a:ext cx="5677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/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18172">
            <a:off x="3721786" y="4891137"/>
            <a:ext cx="510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9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11688" y="920750"/>
            <a:ext cx="5095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14478">
            <a:off x="6494649" y="3860671"/>
            <a:ext cx="5100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3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6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Garamond</vt:lpstr>
      <vt:lpstr>Arial</vt:lpstr>
      <vt:lpstr>Calibri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Весёлый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Глушенкова</dc:creator>
  <cp:lastModifiedBy>dns</cp:lastModifiedBy>
  <cp:revision>27</cp:revision>
  <dcterms:created xsi:type="dcterms:W3CDTF">2015-12-03T04:42:21Z</dcterms:created>
  <dcterms:modified xsi:type="dcterms:W3CDTF">2016-08-02T06:04:26Z</dcterms:modified>
</cp:coreProperties>
</file>