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764704"/>
            <a:ext cx="72825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Всё хочет петь и славить Бога, -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Заря, и ландыш, и ковыль,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лес, и поле, и дорога,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ветром зыблемая пыль.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Они зовут за словом слово,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песню их из века в век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иных созвучьях слышит снова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повторяет человек.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88640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«Заповеди: как мы их выполняем»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изречение, содержащее религиозно – нравственное предписание.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правило, положение, служащее руководящим указанием для кого (чего) – либо (С. И. Ожегов).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строго обязательное правило поведения (Малый толковый словарь русского языка).</a:t>
            </a:r>
          </a:p>
          <a:p>
            <a:pPr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религиозное предписание, составляющее одну из моральных норм человечества.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Скрижали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две каменные плиты, на которых, согласно Библии, были начертаны Десять заповедей.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Синай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Синайском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полуострове в Египте. Согласно Библии на этой 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Бог являлся Моисею и дал Десять заповедей.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eepa.be/wcm/images/luhot_habr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3284984"/>
            <a:ext cx="3268473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forum.kia-club.ru/gallery/image.php?mode=medium&amp;album_id=224&amp;image_id=4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455622"/>
            <a:ext cx="4536504" cy="3402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заповедей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моисея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Я — Господь Бог твой, да не будет у тебя других богов, кроме Меня.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Не делай себе кумира и ни какого изображения того, что на небе вверху, что на земле внизу и что в водах ниже земли; не поклоняйся и не служи им.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Не произноси имени Господа Бога твоего напрасно.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Помни день покоя, чтобы проводить его свято; шесть дней трудись и совершай в них все твои дела, а день седьмой — день покоя — да будет посвящен Господу Богу твоему.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Почитай отца твоего и матерь твою, чтобы тебе было хорошо и чтобы ты долго жил на земле.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Не убивай.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Не прелюбодействуй.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Не кради.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Не произноси ложного свидетельства на ближнего твоего.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Не желай жены ближнего твоего и не желай дома ближнего твоего, ни поля его, ни раба его, ни рабыни его … ни всего того, что принадлежит ближнему твоему.</a:t>
            </a:r>
            <a:endParaRPr lang="ru-RU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6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вертикали</a:t>
            </a:r>
            <a:r>
              <a:rPr lang="ru-RU" sz="6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7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всего заповедей дал Бог человеку?</a:t>
            </a: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пророка, получившего заповеди?</a:t>
            </a: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Правила, данные Богом, помогающие различать добро и зло?</a:t>
            </a: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Гора, на которой Моисею были даны заповеди?</a:t>
            </a:r>
          </a:p>
          <a:p>
            <a:r>
              <a:rPr lang="ru-RU" sz="6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  <a:endParaRPr lang="ru-RU" sz="67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Каменные доски, на которых были записаны заповеди?</a:t>
            </a:r>
          </a:p>
          <a:p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Книга, в которой записаны </a:t>
            </a:r>
            <a:r>
              <a:rPr lang="ru-RU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заповеди?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47864" y="4005064"/>
          <a:ext cx="324036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236296" y="908720"/>
          <a:ext cx="36004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380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«Заповеди: как мы их выполняем»</vt:lpstr>
      <vt:lpstr>Слайд 3</vt:lpstr>
      <vt:lpstr>Слайд 4</vt:lpstr>
      <vt:lpstr>10 заповедей моисея</vt:lpstr>
      <vt:lpstr>Слайд 6</vt:lpstr>
      <vt:lpstr>Кроссворд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5</cp:revision>
  <dcterms:created xsi:type="dcterms:W3CDTF">2015-01-18T15:01:19Z</dcterms:created>
  <dcterms:modified xsi:type="dcterms:W3CDTF">2015-01-19T16:06:06Z</dcterms:modified>
</cp:coreProperties>
</file>