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71480"/>
            <a:ext cx="70723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Урок литературного чтения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www.atelier-theater-erfurt.de/files/atelier-theater/images/veranstaltungen/Theater/24052013_Tiergeschichte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29000"/>
            <a:ext cx="3438157" cy="317182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1214422"/>
            <a:ext cx="71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Красотой наделена,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Ароматна и нежна,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Стебель длинный,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Весь в шипах – королева цветника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4" name="Picture 4" descr="http://kartinki-cvetov.ru/images/rozy/roza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9983" y="3357562"/>
            <a:ext cx="5264017" cy="35004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500042"/>
            <a:ext cx="62151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Словарная работа</a:t>
            </a:r>
          </a:p>
          <a:p>
            <a:pPr algn="ctr"/>
            <a:endParaRPr lang="ru-RU" sz="5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428737"/>
            <a:ext cx="70723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Ароматы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приятные запахи.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Бутоны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– нераскрывшиеся цветы.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Чахнуть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– пропадать.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Увядать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– засыхать.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&amp;Kcy;&amp;acy;&amp;rcy;&amp;tcy;&amp;icy;&amp;ncy;&amp;kcy;&amp;icy; &amp;pcy;&amp;ocy; &amp;zcy;&amp;acy;&amp;pcy;&amp;rcy;&amp;ocy;&amp;scy;&amp;ucy; &amp;kcy;&amp;acy;&amp;rcy;&amp;tcy;&amp;icy;&amp;ncy;&amp;kcy;&amp;acy; &amp;ucy;&amp;vcy;&amp;yacy;&amp;dcy;&amp;shcy;&amp;acy;&amp;yacy; &amp;rcy;&amp;ocy;&amp;z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4507" y="4429132"/>
            <a:ext cx="3574081" cy="2428868"/>
          </a:xfrm>
          <a:prstGeom prst="rect">
            <a:avLst/>
          </a:prstGeom>
          <a:noFill/>
        </p:spPr>
      </p:pic>
      <p:pic>
        <p:nvPicPr>
          <p:cNvPr id="16388" name="Picture 4" descr="http://www.xrest.ru/schemes/00/00/df/50/%D0%91%D1%83%D1%82%D0%BE%D0%BD%20%D1%80%D0%BE%D0%B7%D1%8B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25537"/>
            <a:ext cx="2976618" cy="22324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900igr.net/datai/zhivotnye/Domashnie-5.files/0005-006-Osj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3857652" cy="4171953"/>
          </a:xfrm>
          <a:prstGeom prst="rect">
            <a:avLst/>
          </a:prstGeom>
          <a:noFill/>
        </p:spPr>
      </p:pic>
      <p:pic>
        <p:nvPicPr>
          <p:cNvPr id="18438" name="Picture 6" descr="http://4.bp.blogspot.com/-FVr6SK2KVZ8/UoexiFmGdUI/AAAAAAAAA8I/vstjByg7YQU/s1600/%D0%B5%D1%89%D0%B5+%D1%80%D0%BE%D0%B7%D0%B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5275" y="1142984"/>
            <a:ext cx="5038725" cy="37433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017.radikal.ru/i438/1211/84/638b64cdfa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857232"/>
            <a:ext cx="6143668" cy="578647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40</Words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9</cp:revision>
  <dcterms:created xsi:type="dcterms:W3CDTF">2016-01-18T18:54:36Z</dcterms:created>
  <dcterms:modified xsi:type="dcterms:W3CDTF">2016-01-24T08:52:35Z</dcterms:modified>
</cp:coreProperties>
</file>