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4" r:id="rId16"/>
    <p:sldId id="275" r:id="rId17"/>
    <p:sldId id="276" r:id="rId18"/>
    <p:sldId id="272" r:id="rId19"/>
    <p:sldId id="270" r:id="rId20"/>
    <p:sldId id="269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2AFA-062C-4EAF-AA78-F94D65206C76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3D09-4DA2-4F44-ADDB-DA435064B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окружающего </a:t>
            </a:r>
            <a:r>
              <a:rPr lang="ru-RU" dirty="0" smtClean="0"/>
              <a:t>мира</a:t>
            </a:r>
            <a:br>
              <a:rPr lang="ru-RU" dirty="0" smtClean="0"/>
            </a:br>
            <a:r>
              <a:rPr lang="ru-RU" dirty="0" smtClean="0"/>
              <a:t>по теме «Мы – граждане России»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 учитель начальных классов </a:t>
            </a:r>
            <a:r>
              <a:rPr lang="ru-RU" dirty="0" err="1" smtClean="0"/>
              <a:t>Деревянова</a:t>
            </a:r>
            <a:r>
              <a:rPr lang="ru-RU" dirty="0" smtClean="0"/>
              <a:t> Т.В.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Запомни слова!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Отчизна, Русь, Отечество.</a:t>
            </a:r>
            <a:endParaRPr lang="ru-RU" sz="8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Гражданин – житель страны, который признает её законы (правила поведения). Гражданин любит свою страну, гордится ею, старается сделать её сильной и богатой. Гражданин вместе со своей страной переживает горе и радость. Знанием гражданина России следует гордиться.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Документы, подтверждающие, что ты гражданин России.</a:t>
            </a:r>
            <a:endParaRPr lang="ru-RU" dirty="0"/>
          </a:p>
        </p:txBody>
      </p:sp>
      <p:pic>
        <p:nvPicPr>
          <p:cNvPr id="8194" name="Picture 2" descr="C:\Users\user\Pictures\images (2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3312368" cy="4536504"/>
          </a:xfrm>
          <a:prstGeom prst="rect">
            <a:avLst/>
          </a:prstGeom>
          <a:noFill/>
        </p:spPr>
      </p:pic>
      <p:pic>
        <p:nvPicPr>
          <p:cNvPr id="8195" name="Picture 3" descr="C:\Users\user\Pictures\images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16832"/>
            <a:ext cx="306779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Найди значимые качества настоящего человека.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</a:t>
            </a:r>
          </a:p>
          <a:p>
            <a:pPr algn="ctr">
              <a:buNone/>
            </a:pPr>
            <a:r>
              <a:rPr lang="ru-RU" sz="4400" dirty="0" smtClean="0"/>
              <a:t>Справедливость, жестокость, хитрость, честность, трудолюбие, смелость, ответственность</a:t>
            </a:r>
            <a:endParaRPr lang="ru-RU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Ответь на вопрос.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Назовите главный город нашей страны?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Как по- другому называют его?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Что значит малая Родина?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Как называется наша малая Родина?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Государственный флаг Российской Федерации</a:t>
            </a:r>
            <a:endParaRPr lang="ru-RU" dirty="0"/>
          </a:p>
        </p:txBody>
      </p:sp>
      <p:pic>
        <p:nvPicPr>
          <p:cNvPr id="10242" name="Picture 2" descr="C:\Users\user\Pictures\images (2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60848"/>
            <a:ext cx="5616624" cy="4032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 РФ</a:t>
            </a:r>
            <a:endParaRPr lang="ru-RU" dirty="0"/>
          </a:p>
        </p:txBody>
      </p:sp>
      <p:pic>
        <p:nvPicPr>
          <p:cNvPr id="11266" name="Picture 2" descr="C:\Users\user\Pictures\images (2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628800"/>
            <a:ext cx="360040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Президент Российской Федерации Путин Владимир Владимирович</a:t>
            </a:r>
            <a:endParaRPr lang="ru-RU" dirty="0"/>
          </a:p>
        </p:txBody>
      </p:sp>
      <p:pic>
        <p:nvPicPr>
          <p:cNvPr id="12290" name="Picture 2" descr="C:\Users\user\Pictures\images (2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000" contrast="2000"/>
          </a:blip>
          <a:srcRect/>
          <a:stretch>
            <a:fillRect/>
          </a:stretch>
        </p:blipFill>
        <p:spPr bwMode="auto">
          <a:xfrm>
            <a:off x="1979712" y="2204864"/>
            <a:ext cx="4896544" cy="34563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Конституция- главный закон России. В ней записаны права и обязанности граждан.</a:t>
            </a:r>
            <a:endParaRPr lang="ru-RU" sz="3200" dirty="0"/>
          </a:p>
        </p:txBody>
      </p:sp>
      <p:pic>
        <p:nvPicPr>
          <p:cNvPr id="9218" name="Picture 2" descr="C:\Users\user\Pictures\images (2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4904"/>
            <a:ext cx="266429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ребёнка: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Носить фамилию родителей;</a:t>
            </a:r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Жить и воспитываться в семье;</a:t>
            </a:r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Общаться с родителями и другими родственниками.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images (1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632848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граждан: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- Каждый человек обязан сохранять природу и окружающую среду, бережно относиться к природным богатствам.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-</a:t>
            </a:r>
            <a:r>
              <a:rPr lang="ru-RU" dirty="0" smtClean="0"/>
              <a:t> Защита отечества является долгом и обязанностью граждан РФ.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152-159 читать и пересказывать.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79319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979006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12068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4163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709861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Pictures\914401_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Pictures\images (1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3917404" cy="3528391"/>
          </a:xfrm>
          <a:prstGeom prst="rect">
            <a:avLst/>
          </a:prstGeom>
          <a:noFill/>
        </p:spPr>
      </p:pic>
      <p:pic>
        <p:nvPicPr>
          <p:cNvPr id="6147" name="Picture 3" descr="C:\Users\user\Pictures\images (1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410445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images (1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912768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Что значит «Родина моя» ?</a:t>
            </a:r>
          </a:p>
          <a:p>
            <a:pPr>
              <a:buNone/>
            </a:pP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по- другому можно сказать Родина?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224</Words>
  <Application>Microsoft Office PowerPoint</Application>
  <PresentationFormat>Экран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Урок окружающего мира по теме «Мы – граждане России»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Ответьте на вопрос</vt:lpstr>
      <vt:lpstr>Запомни слова!</vt:lpstr>
      <vt:lpstr>Слайд 11</vt:lpstr>
      <vt:lpstr>Документы, подтверждающие, что ты гражданин России.</vt:lpstr>
      <vt:lpstr>Найди значимые качества настоящего человека.</vt:lpstr>
      <vt:lpstr>Ответь на вопрос. </vt:lpstr>
      <vt:lpstr>Государственный флаг Российской Федерации</vt:lpstr>
      <vt:lpstr>Герб РФ</vt:lpstr>
      <vt:lpstr>Президент Российской Федерации Путин Владимир Владимирович</vt:lpstr>
      <vt:lpstr>Конституция- главный закон России. В ней записаны права и обязанности граждан.</vt:lpstr>
      <vt:lpstr>Права ребёнка:</vt:lpstr>
      <vt:lpstr>Обязанности граждан: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окружающего мира</dc:title>
  <dc:creator>user</dc:creator>
  <cp:lastModifiedBy>user</cp:lastModifiedBy>
  <cp:revision>8</cp:revision>
  <dcterms:created xsi:type="dcterms:W3CDTF">2015-01-12T17:35:32Z</dcterms:created>
  <dcterms:modified xsi:type="dcterms:W3CDTF">2016-04-08T13:21:39Z</dcterms:modified>
</cp:coreProperties>
</file>